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6" r:id="rId2"/>
    <p:sldId id="257" r:id="rId3"/>
    <p:sldId id="275" r:id="rId4"/>
    <p:sldId id="258" r:id="rId5"/>
    <p:sldId id="265" r:id="rId6"/>
    <p:sldId id="264" r:id="rId7"/>
    <p:sldId id="261" r:id="rId8"/>
    <p:sldId id="262" r:id="rId9"/>
    <p:sldId id="267" r:id="rId10"/>
    <p:sldId id="268" r:id="rId11"/>
    <p:sldId id="270" r:id="rId12"/>
    <p:sldId id="269" r:id="rId13"/>
    <p:sldId id="279" r:id="rId14"/>
    <p:sldId id="273" r:id="rId15"/>
    <p:sldId id="302" r:id="rId16"/>
    <p:sldId id="280" r:id="rId17"/>
    <p:sldId id="303" r:id="rId18"/>
    <p:sldId id="300" r:id="rId19"/>
    <p:sldId id="301" r:id="rId20"/>
    <p:sldId id="297" r:id="rId21"/>
    <p:sldId id="293" r:id="rId22"/>
    <p:sldId id="295" r:id="rId23"/>
    <p:sldId id="298" r:id="rId24"/>
    <p:sldId id="299" r:id="rId25"/>
    <p:sldId id="294" r:id="rId26"/>
    <p:sldId id="285" r:id="rId27"/>
    <p:sldId id="281" r:id="rId28"/>
    <p:sldId id="286" r:id="rId29"/>
    <p:sldId id="287" r:id="rId30"/>
    <p:sldId id="289" r:id="rId31"/>
    <p:sldId id="288" r:id="rId32"/>
    <p:sldId id="284" r:id="rId33"/>
    <p:sldId id="278" r:id="rId34"/>
    <p:sldId id="274" r:id="rId35"/>
    <p:sldId id="266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B88C6-D6B0-4EEC-A714-5E81BA3D5525}" type="doc">
      <dgm:prSet loTypeId="urn:microsoft.com/office/officeart/2005/8/layout/vList4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E257F2C0-B327-49FC-AF45-B107DED4A310}">
      <dgm:prSet phldrT="[Text]"/>
      <dgm:spPr/>
      <dgm:t>
        <a:bodyPr/>
        <a:lstStyle/>
        <a:p>
          <a:pPr latinLnBrk="1"/>
          <a:r>
            <a:rPr lang="ko-KR" altLang="en-US" b="1" dirty="0" smtClean="0"/>
            <a:t>개요</a:t>
          </a:r>
          <a:r>
            <a:rPr lang="en-US" altLang="ko-KR" b="1" dirty="0" smtClean="0"/>
            <a:t>, </a:t>
          </a:r>
          <a:r>
            <a:rPr lang="ko-KR" altLang="en-US" b="1" dirty="0" smtClean="0"/>
            <a:t>남트리는 무엇인가</a:t>
          </a:r>
          <a:r>
            <a:rPr lang="en-US" altLang="ko-KR" b="1" dirty="0" smtClean="0"/>
            <a:t>?</a:t>
          </a:r>
          <a:endParaRPr lang="ko-KR" altLang="en-US" b="1" dirty="0"/>
        </a:p>
      </dgm:t>
    </dgm:pt>
    <dgm:pt modelId="{48CA691C-F3F1-45A0-9540-991FD8A1F97D}" type="par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1D4BA230-D8EF-4565-8BC7-C0FDD64D4233}" type="sib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95038E6D-6C45-40F3-AA50-953B07A24DE2}">
      <dgm:prSet phldrT="[Text]"/>
      <dgm:spPr/>
      <dgm:t>
        <a:bodyPr/>
        <a:lstStyle/>
        <a:p>
          <a:pPr latinLnBrk="1"/>
          <a:r>
            <a:rPr lang="ko-KR" altLang="en-US" dirty="0" smtClean="0"/>
            <a:t>기본 구상</a:t>
          </a:r>
          <a:endParaRPr lang="ko-KR" altLang="en-US" dirty="0"/>
        </a:p>
      </dgm:t>
    </dgm:pt>
    <dgm:pt modelId="{B7F732FD-596B-4A2D-A24A-8AA34BF3D905}" type="parTrans" cxnId="{E1A42FF9-3EB5-49F4-8487-68F03889F13F}">
      <dgm:prSet/>
      <dgm:spPr/>
      <dgm:t>
        <a:bodyPr/>
        <a:lstStyle/>
        <a:p>
          <a:pPr latinLnBrk="1"/>
          <a:endParaRPr lang="ko-KR" altLang="en-US"/>
        </a:p>
      </dgm:t>
    </dgm:pt>
    <dgm:pt modelId="{5B9DF55A-A076-4BFB-8720-80D9AB38F940}" type="sibTrans" cxnId="{E1A42FF9-3EB5-49F4-8487-68F03889F13F}">
      <dgm:prSet/>
      <dgm:spPr/>
      <dgm:t>
        <a:bodyPr/>
        <a:lstStyle/>
        <a:p>
          <a:pPr latinLnBrk="1"/>
          <a:endParaRPr lang="ko-KR" altLang="en-US"/>
        </a:p>
      </dgm:t>
    </dgm:pt>
    <dgm:pt modelId="{7FED0401-E02D-4796-927C-60D70B427E44}">
      <dgm:prSet phldrT="[Text]"/>
      <dgm:spPr/>
      <dgm:t>
        <a:bodyPr/>
        <a:lstStyle/>
        <a:p>
          <a:pPr latinLnBrk="1"/>
          <a:r>
            <a:rPr lang="ko-KR" altLang="en-US" dirty="0" smtClean="0"/>
            <a:t>구성 원리</a:t>
          </a:r>
          <a:endParaRPr lang="ko-KR" altLang="en-US" dirty="0"/>
        </a:p>
      </dgm:t>
    </dgm:pt>
    <dgm:pt modelId="{91237D72-755F-4327-92FC-D5CD6BB627B7}" type="parTrans" cxnId="{747ECEEE-6330-4939-9048-9A6250923E58}">
      <dgm:prSet/>
      <dgm:spPr/>
      <dgm:t>
        <a:bodyPr/>
        <a:lstStyle/>
        <a:p>
          <a:pPr latinLnBrk="1"/>
          <a:endParaRPr lang="ko-KR" altLang="en-US"/>
        </a:p>
      </dgm:t>
    </dgm:pt>
    <dgm:pt modelId="{482A2AF9-9D4E-4089-BCDE-B84BB7B6D5F8}" type="sibTrans" cxnId="{747ECEEE-6330-4939-9048-9A6250923E58}">
      <dgm:prSet/>
      <dgm:spPr/>
      <dgm:t>
        <a:bodyPr/>
        <a:lstStyle/>
        <a:p>
          <a:pPr latinLnBrk="1"/>
          <a:endParaRPr lang="ko-KR" altLang="en-US"/>
        </a:p>
      </dgm:t>
    </dgm:pt>
    <dgm:pt modelId="{6A536515-6A9C-4DDA-A3BD-FF7EDAE8BADA}">
      <dgm:prSet phldrT="[Text]"/>
      <dgm:spPr/>
      <dgm:t>
        <a:bodyPr/>
        <a:lstStyle/>
        <a:p>
          <a:pPr latinLnBrk="1"/>
          <a:r>
            <a:rPr lang="ko-KR" altLang="en-US" b="1" dirty="0" smtClean="0"/>
            <a:t>매뉴얼 </a:t>
          </a:r>
          <a:r>
            <a:rPr lang="en-US" altLang="ko-KR" b="1" dirty="0" smtClean="0"/>
            <a:t>,</a:t>
          </a:r>
          <a:r>
            <a:rPr lang="ko-KR" altLang="en-US" b="1" dirty="0" smtClean="0"/>
            <a:t>어떻게 사용하는가</a:t>
          </a:r>
          <a:r>
            <a:rPr lang="en-US" altLang="ko-KR" b="1" dirty="0" smtClean="0"/>
            <a:t>?</a:t>
          </a:r>
          <a:endParaRPr lang="ko-KR" altLang="en-US" b="1" dirty="0"/>
        </a:p>
      </dgm:t>
    </dgm:pt>
    <dgm:pt modelId="{FD80FA05-C088-4634-B169-FE15710A2441}" type="par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B82AD5BC-0822-4023-A3EB-D667521B94D7}" type="sib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D4D9BB0C-822B-4364-8F97-CD8269327A05}">
      <dgm:prSet phldrT="[Text]"/>
      <dgm:spPr/>
      <dgm:t>
        <a:bodyPr/>
        <a:lstStyle/>
        <a:p>
          <a:pPr latinLnBrk="1"/>
          <a:r>
            <a:rPr lang="ko-KR" altLang="en-US" dirty="0" smtClean="0"/>
            <a:t>레이아웃</a:t>
          </a:r>
          <a:endParaRPr lang="ko-KR" altLang="en-US" dirty="0"/>
        </a:p>
      </dgm:t>
    </dgm:pt>
    <dgm:pt modelId="{B32233AA-AC00-4153-90D4-C9ED335E860B}" type="parTrans" cxnId="{80CBF683-331A-421F-853D-1C2727A497DD}">
      <dgm:prSet/>
      <dgm:spPr/>
      <dgm:t>
        <a:bodyPr/>
        <a:lstStyle/>
        <a:p>
          <a:pPr latinLnBrk="1"/>
          <a:endParaRPr lang="ko-KR" altLang="en-US"/>
        </a:p>
      </dgm:t>
    </dgm:pt>
    <dgm:pt modelId="{DED90A7E-1696-4242-9967-31B018C7AD06}" type="sibTrans" cxnId="{80CBF683-331A-421F-853D-1C2727A497DD}">
      <dgm:prSet/>
      <dgm:spPr/>
      <dgm:t>
        <a:bodyPr/>
        <a:lstStyle/>
        <a:p>
          <a:pPr latinLnBrk="1"/>
          <a:endParaRPr lang="ko-KR" altLang="en-US"/>
        </a:p>
      </dgm:t>
    </dgm:pt>
    <dgm:pt modelId="{8F3B0370-58E2-42AC-9496-B696AA7EBAAD}">
      <dgm:prSet phldrT="[Text]"/>
      <dgm:spPr/>
      <dgm:t>
        <a:bodyPr/>
        <a:lstStyle/>
        <a:p>
          <a:pPr latinLnBrk="1"/>
          <a:r>
            <a:rPr lang="ko-KR" altLang="en-US" dirty="0" smtClean="0"/>
            <a:t>예제로 보는 </a:t>
          </a:r>
          <a:r>
            <a:rPr lang="en-US" altLang="ko-KR" dirty="0" smtClean="0"/>
            <a:t>Nam-Tree</a:t>
          </a:r>
          <a:endParaRPr lang="ko-KR" altLang="en-US" dirty="0"/>
        </a:p>
      </dgm:t>
    </dgm:pt>
    <dgm:pt modelId="{742D6D7D-7B51-47D3-B596-37413AB6F64E}" type="parTrans" cxnId="{FDDA342C-960E-48C2-AB05-4A2D9B4A618B}">
      <dgm:prSet/>
      <dgm:spPr/>
      <dgm:t>
        <a:bodyPr/>
        <a:lstStyle/>
        <a:p>
          <a:pPr latinLnBrk="1"/>
          <a:endParaRPr lang="ko-KR" altLang="en-US"/>
        </a:p>
      </dgm:t>
    </dgm:pt>
    <dgm:pt modelId="{FE9BA682-1B47-4B6B-AD5F-8811B3542B19}" type="sibTrans" cxnId="{FDDA342C-960E-48C2-AB05-4A2D9B4A618B}">
      <dgm:prSet/>
      <dgm:spPr/>
      <dgm:t>
        <a:bodyPr/>
        <a:lstStyle/>
        <a:p>
          <a:pPr latinLnBrk="1"/>
          <a:endParaRPr lang="ko-KR" altLang="en-US"/>
        </a:p>
      </dgm:t>
    </dgm:pt>
    <dgm:pt modelId="{6F7769D9-F047-4E31-8FDB-198A8B61FADD}">
      <dgm:prSet phldrT="[Text]"/>
      <dgm:spPr/>
      <dgm:t>
        <a:bodyPr/>
        <a:lstStyle/>
        <a:p>
          <a:pPr latinLnBrk="1"/>
          <a:r>
            <a:rPr lang="ko-KR" altLang="en-US" b="1" dirty="0" smtClean="0"/>
            <a:t>청사진</a:t>
          </a:r>
          <a:r>
            <a:rPr lang="en-US" altLang="ko-KR" b="1" dirty="0" smtClean="0"/>
            <a:t>, </a:t>
          </a:r>
          <a:r>
            <a:rPr lang="ko-KR" altLang="en-US" b="1" dirty="0" smtClean="0"/>
            <a:t>앞으로의 계획은</a:t>
          </a:r>
          <a:r>
            <a:rPr lang="en-US" altLang="ko-KR" b="1" dirty="0" smtClean="0"/>
            <a:t>?</a:t>
          </a:r>
          <a:endParaRPr lang="ko-KR" altLang="en-US" b="1" dirty="0"/>
        </a:p>
      </dgm:t>
    </dgm:pt>
    <dgm:pt modelId="{EDA30B02-AD6D-454A-8FD5-D25BA075155C}" type="par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8F90178D-139F-4CCC-8E69-938F6583ED99}" type="sib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FCB6AFBB-410D-40D6-A8D3-778D030FEA36}">
      <dgm:prSet phldrT="[Text]"/>
      <dgm:spPr/>
      <dgm:t>
        <a:bodyPr/>
        <a:lstStyle/>
        <a:p>
          <a:pPr latinLnBrk="1"/>
          <a:r>
            <a:rPr lang="ko-KR" altLang="en-US" dirty="0" smtClean="0"/>
            <a:t>유전자 알고리즘</a:t>
          </a:r>
          <a:endParaRPr lang="ko-KR" altLang="en-US" dirty="0"/>
        </a:p>
      </dgm:t>
    </dgm:pt>
    <dgm:pt modelId="{0444A40D-A3B3-4B33-80DF-B99D4FE5EC6A}" type="parTrans" cxnId="{25322044-A1D3-46D5-BCB0-CF4B3FF4F1E0}">
      <dgm:prSet/>
      <dgm:spPr/>
      <dgm:t>
        <a:bodyPr/>
        <a:lstStyle/>
        <a:p>
          <a:pPr latinLnBrk="1"/>
          <a:endParaRPr lang="ko-KR" altLang="en-US"/>
        </a:p>
      </dgm:t>
    </dgm:pt>
    <dgm:pt modelId="{E117211E-7B23-4F1B-B03A-1CE896550AA0}" type="sibTrans" cxnId="{25322044-A1D3-46D5-BCB0-CF4B3FF4F1E0}">
      <dgm:prSet/>
      <dgm:spPr/>
      <dgm:t>
        <a:bodyPr/>
        <a:lstStyle/>
        <a:p>
          <a:pPr latinLnBrk="1"/>
          <a:endParaRPr lang="ko-KR" altLang="en-US"/>
        </a:p>
      </dgm:t>
    </dgm:pt>
    <dgm:pt modelId="{A1236FAE-73D5-4C47-863D-A882128143F3}">
      <dgm:prSet phldrT="[Text]"/>
      <dgm:spPr/>
      <dgm:t>
        <a:bodyPr/>
        <a:lstStyle/>
        <a:p>
          <a:pPr latinLnBrk="1"/>
          <a:r>
            <a:rPr lang="en-US" altLang="ko-KR" dirty="0" smtClean="0"/>
            <a:t>ANN</a:t>
          </a:r>
          <a:r>
            <a:rPr lang="ko-KR" altLang="en-US" dirty="0" smtClean="0"/>
            <a:t>의 특징</a:t>
          </a:r>
          <a:endParaRPr lang="ko-KR" altLang="en-US" dirty="0"/>
        </a:p>
      </dgm:t>
    </dgm:pt>
    <dgm:pt modelId="{485AB4D7-C27F-414E-BAFD-DA22DDAABE7F}" type="par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792FE326-1A53-48AD-947F-98C9FFE0C0D0}" type="sib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DA32BE7F-79D4-4C55-B0F8-4EF67035AC23}">
      <dgm:prSet phldrT="[Text]"/>
      <dgm:spPr/>
      <dgm:t>
        <a:bodyPr/>
        <a:lstStyle/>
        <a:p>
          <a:pPr latinLnBrk="1"/>
          <a:r>
            <a:rPr lang="ko-KR" altLang="en-US" dirty="0" smtClean="0"/>
            <a:t>설계도</a:t>
          </a:r>
          <a:r>
            <a:rPr lang="en-US" altLang="ko-KR" dirty="0" smtClean="0"/>
            <a:t>, </a:t>
          </a:r>
          <a:r>
            <a:rPr lang="ko-KR" altLang="en-US" dirty="0" smtClean="0"/>
            <a:t>내 입맛대로 써 보자</a:t>
          </a:r>
          <a:endParaRPr lang="ko-KR" altLang="en-US" dirty="0"/>
        </a:p>
      </dgm:t>
    </dgm:pt>
    <dgm:pt modelId="{D5805F05-58B5-4C36-8843-001010E004E8}" type="par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D27736E0-35FA-4FDB-8ABD-DEA8933FBD2C}" type="sib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624C31F0-C913-4C64-B35E-71D2AD6BF338}">
      <dgm:prSet phldrT="[Text]"/>
      <dgm:spPr/>
      <dgm:t>
        <a:bodyPr/>
        <a:lstStyle/>
        <a:p>
          <a:pPr latinLnBrk="1"/>
          <a:r>
            <a:rPr lang="ko-KR" altLang="en-US" dirty="0" smtClean="0"/>
            <a:t>최적화 대상 추가</a:t>
          </a:r>
          <a:endParaRPr lang="ko-KR" altLang="en-US" dirty="0"/>
        </a:p>
      </dgm:t>
    </dgm:pt>
    <dgm:pt modelId="{ACCEB9DD-9F7D-420D-84A5-D2725AA0393A}" type="par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D11D45B4-64F3-4710-8AC5-6EA850EE7B60}" type="sib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F8DF993B-5F29-4C49-8CB2-598B6F7C8879}">
      <dgm:prSet phldrT="[Text]"/>
      <dgm:spPr/>
      <dgm:t>
        <a:bodyPr/>
        <a:lstStyle/>
        <a:p>
          <a:pPr latinLnBrk="1"/>
          <a:r>
            <a:rPr lang="ko-KR" altLang="en-US" dirty="0" err="1" smtClean="0"/>
            <a:t>마이그레이션</a:t>
          </a:r>
          <a:endParaRPr lang="ko-KR" altLang="en-US" dirty="0"/>
        </a:p>
      </dgm:t>
    </dgm:pt>
    <dgm:pt modelId="{4351BF15-1055-4D0F-BF6C-C23937D3D582}" type="sib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EAD8B8F2-6A4C-4D6E-93B2-3173DC43B114}" type="par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3A0D5CA4-A458-4D53-9F79-398CF3C9339A}" type="pres">
      <dgm:prSet presAssocID="{B9BB88C6-D6B0-4EEC-A714-5E81BA3D552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F1B9F-6F3F-4C06-AB53-2547A0C01587}" type="pres">
      <dgm:prSet presAssocID="{E257F2C0-B327-49FC-AF45-B107DED4A310}" presName="comp" presStyleCnt="0"/>
      <dgm:spPr/>
    </dgm:pt>
    <dgm:pt modelId="{0F0DA5A6-F942-4A3F-8FC8-77DD2FAE74C3}" type="pres">
      <dgm:prSet presAssocID="{E257F2C0-B327-49FC-AF45-B107DED4A310}" presName="box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57C26FE-AB6E-4A16-8E4D-3D4B617AC47B}" type="pres">
      <dgm:prSet presAssocID="{E257F2C0-B327-49FC-AF45-B107DED4A310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BC43E29-EC70-4C2D-B36B-F8B1B8A16A4E}" type="pres">
      <dgm:prSet presAssocID="{E257F2C0-B327-49FC-AF45-B107DED4A31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668121-1288-49A1-9173-5C5982DFF41D}" type="pres">
      <dgm:prSet presAssocID="{1D4BA230-D8EF-4565-8BC7-C0FDD64D4233}" presName="spacer" presStyleCnt="0"/>
      <dgm:spPr/>
    </dgm:pt>
    <dgm:pt modelId="{D390A7CA-7ABE-4D46-8852-B09330607FC7}" type="pres">
      <dgm:prSet presAssocID="{6A536515-6A9C-4DDA-A3BD-FF7EDAE8BADA}" presName="comp" presStyleCnt="0"/>
      <dgm:spPr/>
    </dgm:pt>
    <dgm:pt modelId="{8C1D184F-6AD7-438E-BCA9-4EDBAB1635F0}" type="pres">
      <dgm:prSet presAssocID="{6A536515-6A9C-4DDA-A3BD-FF7EDAE8BADA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505080-7649-4046-BE2C-748A4CBE8066}" type="pres">
      <dgm:prSet presAssocID="{6A536515-6A9C-4DDA-A3BD-FF7EDAE8BAD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6697370-77AC-4F8F-A51A-4EBE10BFF6E2}" type="pres">
      <dgm:prSet presAssocID="{6A536515-6A9C-4DDA-A3BD-FF7EDAE8BAD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94F2D-B74D-494F-9C92-969BAED2A13F}" type="pres">
      <dgm:prSet presAssocID="{B82AD5BC-0822-4023-A3EB-D667521B94D7}" presName="spacer" presStyleCnt="0"/>
      <dgm:spPr/>
    </dgm:pt>
    <dgm:pt modelId="{E824AA75-F9B1-4CCC-A11B-D008263813DC}" type="pres">
      <dgm:prSet presAssocID="{6F7769D9-F047-4E31-8FDB-198A8B61FADD}" presName="comp" presStyleCnt="0"/>
      <dgm:spPr/>
    </dgm:pt>
    <dgm:pt modelId="{19FFCAFB-668A-4665-B171-99E21307EB02}" type="pres">
      <dgm:prSet presAssocID="{6F7769D9-F047-4E31-8FDB-198A8B61FADD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A1ADAC8-999F-43EF-8DAA-9E64EF9FB28A}" type="pres">
      <dgm:prSet presAssocID="{6F7769D9-F047-4E31-8FDB-198A8B61FADD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0F7DC14-E296-408B-9D27-F5A5CB0E2479}" type="pres">
      <dgm:prSet presAssocID="{6F7769D9-F047-4E31-8FDB-198A8B61FAD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DDA342C-960E-48C2-AB05-4A2D9B4A618B}" srcId="{6A536515-6A9C-4DDA-A3BD-FF7EDAE8BADA}" destId="{8F3B0370-58E2-42AC-9496-B696AA7EBAAD}" srcOrd="1" destOrd="0" parTransId="{742D6D7D-7B51-47D3-B596-37413AB6F64E}" sibTransId="{FE9BA682-1B47-4B6B-AD5F-8811B3542B19}"/>
    <dgm:cxn modelId="{DB1182BD-41B9-4A43-ACE2-76430ED31855}" type="presOf" srcId="{95038E6D-6C45-40F3-AA50-953B07A24DE2}" destId="{DBC43E29-EC70-4C2D-B36B-F8B1B8A16A4E}" srcOrd="1" destOrd="1" presId="urn:microsoft.com/office/officeart/2005/8/layout/vList4"/>
    <dgm:cxn modelId="{3154A640-C52F-45C7-AF28-784C5DB7CE1A}" type="presOf" srcId="{E257F2C0-B327-49FC-AF45-B107DED4A310}" destId="{DBC43E29-EC70-4C2D-B36B-F8B1B8A16A4E}" srcOrd="1" destOrd="0" presId="urn:microsoft.com/office/officeart/2005/8/layout/vList4"/>
    <dgm:cxn modelId="{F8FEC681-EE9C-4F0A-AFA7-2A746FCBDA0E}" type="presOf" srcId="{8F3B0370-58E2-42AC-9496-B696AA7EBAAD}" destId="{46697370-77AC-4F8F-A51A-4EBE10BFF6E2}" srcOrd="1" destOrd="2" presId="urn:microsoft.com/office/officeart/2005/8/layout/vList4"/>
    <dgm:cxn modelId="{AFE4A453-8F78-4FFD-A84F-201F8F8A9C9A}" type="presOf" srcId="{7FED0401-E02D-4796-927C-60D70B427E44}" destId="{DBC43E29-EC70-4C2D-B36B-F8B1B8A16A4E}" srcOrd="1" destOrd="2" presId="urn:microsoft.com/office/officeart/2005/8/layout/vList4"/>
    <dgm:cxn modelId="{55B500D8-1B24-4EE1-BBC1-EE429F41FFF8}" type="presOf" srcId="{D4D9BB0C-822B-4364-8F97-CD8269327A05}" destId="{8C1D184F-6AD7-438E-BCA9-4EDBAB1635F0}" srcOrd="0" destOrd="1" presId="urn:microsoft.com/office/officeart/2005/8/layout/vList4"/>
    <dgm:cxn modelId="{26453432-5EFF-48F3-8920-448364200051}" type="presOf" srcId="{6A536515-6A9C-4DDA-A3BD-FF7EDAE8BADA}" destId="{8C1D184F-6AD7-438E-BCA9-4EDBAB1635F0}" srcOrd="0" destOrd="0" presId="urn:microsoft.com/office/officeart/2005/8/layout/vList4"/>
    <dgm:cxn modelId="{8D28BC67-3745-4AC3-94B2-F016065E4187}" type="presOf" srcId="{F8DF993B-5F29-4C49-8CB2-598B6F7C8879}" destId="{19FFCAFB-668A-4665-B171-99E21307EB02}" srcOrd="0" destOrd="2" presId="urn:microsoft.com/office/officeart/2005/8/layout/vList4"/>
    <dgm:cxn modelId="{DD616139-E2E9-45A2-91ED-2F71D3EB6EC1}" srcId="{B9BB88C6-D6B0-4EEC-A714-5E81BA3D5525}" destId="{6F7769D9-F047-4E31-8FDB-198A8B61FADD}" srcOrd="2" destOrd="0" parTransId="{EDA30B02-AD6D-454A-8FD5-D25BA075155C}" sibTransId="{8F90178D-139F-4CCC-8E69-938F6583ED99}"/>
    <dgm:cxn modelId="{747ECEEE-6330-4939-9048-9A6250923E58}" srcId="{E257F2C0-B327-49FC-AF45-B107DED4A310}" destId="{7FED0401-E02D-4796-927C-60D70B427E44}" srcOrd="1" destOrd="0" parTransId="{91237D72-755F-4327-92FC-D5CD6BB627B7}" sibTransId="{482A2AF9-9D4E-4089-BCDE-B84BB7B6D5F8}"/>
    <dgm:cxn modelId="{7241DC96-3E37-44BD-BC77-0AEB94A66FA7}" type="presOf" srcId="{6F7769D9-F047-4E31-8FDB-198A8B61FADD}" destId="{F0F7DC14-E296-408B-9D27-F5A5CB0E2479}" srcOrd="1" destOrd="0" presId="urn:microsoft.com/office/officeart/2005/8/layout/vList4"/>
    <dgm:cxn modelId="{8FF23DE6-0F72-4D53-8CD4-43F3EE3CA1BF}" type="presOf" srcId="{7FED0401-E02D-4796-927C-60D70B427E44}" destId="{0F0DA5A6-F942-4A3F-8FC8-77DD2FAE74C3}" srcOrd="0" destOrd="2" presId="urn:microsoft.com/office/officeart/2005/8/layout/vList4"/>
    <dgm:cxn modelId="{B62E108C-4170-4540-901F-09EFC08C1B3F}" type="presOf" srcId="{D4D9BB0C-822B-4364-8F97-CD8269327A05}" destId="{46697370-77AC-4F8F-A51A-4EBE10BFF6E2}" srcOrd="1" destOrd="1" presId="urn:microsoft.com/office/officeart/2005/8/layout/vList4"/>
    <dgm:cxn modelId="{55C31896-FFDD-4077-B179-72A0EB87BE77}" srcId="{B9BB88C6-D6B0-4EEC-A714-5E81BA3D5525}" destId="{6A536515-6A9C-4DDA-A3BD-FF7EDAE8BADA}" srcOrd="1" destOrd="0" parTransId="{FD80FA05-C088-4634-B169-FE15710A2441}" sibTransId="{B82AD5BC-0822-4023-A3EB-D667521B94D7}"/>
    <dgm:cxn modelId="{E1C908E3-7F04-477E-ABC0-5D2FAE2BF358}" type="presOf" srcId="{8F3B0370-58E2-42AC-9496-B696AA7EBAAD}" destId="{8C1D184F-6AD7-438E-BCA9-4EDBAB1635F0}" srcOrd="0" destOrd="2" presId="urn:microsoft.com/office/officeart/2005/8/layout/vList4"/>
    <dgm:cxn modelId="{D7DA771F-24B1-407A-BDA4-D07F6F79EB75}" type="presOf" srcId="{6A536515-6A9C-4DDA-A3BD-FF7EDAE8BADA}" destId="{46697370-77AC-4F8F-A51A-4EBE10BFF6E2}" srcOrd="1" destOrd="0" presId="urn:microsoft.com/office/officeart/2005/8/layout/vList4"/>
    <dgm:cxn modelId="{60D9CD2B-1240-497E-B76C-1F884F37F15C}" type="presOf" srcId="{F8DF993B-5F29-4C49-8CB2-598B6F7C8879}" destId="{F0F7DC14-E296-408B-9D27-F5A5CB0E2479}" srcOrd="1" destOrd="2" presId="urn:microsoft.com/office/officeart/2005/8/layout/vList4"/>
    <dgm:cxn modelId="{8F2AACBA-2E65-4DAA-A4EB-CB511DCB23AC}" type="presOf" srcId="{A1236FAE-73D5-4C47-863D-A882128143F3}" destId="{DBC43E29-EC70-4C2D-B36B-F8B1B8A16A4E}" srcOrd="1" destOrd="3" presId="urn:microsoft.com/office/officeart/2005/8/layout/vList4"/>
    <dgm:cxn modelId="{46B47464-1158-4FC8-9D24-4CE08B71A9E5}" srcId="{E257F2C0-B327-49FC-AF45-B107DED4A310}" destId="{A1236FAE-73D5-4C47-863D-A882128143F3}" srcOrd="2" destOrd="0" parTransId="{485AB4D7-C27F-414E-BAFD-DA22DDAABE7F}" sibTransId="{792FE326-1A53-48AD-947F-98C9FFE0C0D0}"/>
    <dgm:cxn modelId="{D7DEFDE5-74CC-4CD7-8B11-BCF2C3528F44}" srcId="{6A536515-6A9C-4DDA-A3BD-FF7EDAE8BADA}" destId="{DA32BE7F-79D4-4C55-B0F8-4EF67035AC23}" srcOrd="2" destOrd="0" parTransId="{D5805F05-58B5-4C36-8843-001010E004E8}" sibTransId="{D27736E0-35FA-4FDB-8ABD-DEA8933FBD2C}"/>
    <dgm:cxn modelId="{B37DDD52-E1E4-45F1-A6D0-83FF64C5E6B4}" type="presOf" srcId="{FCB6AFBB-410D-40D6-A8D3-778D030FEA36}" destId="{19FFCAFB-668A-4665-B171-99E21307EB02}" srcOrd="0" destOrd="3" presId="urn:microsoft.com/office/officeart/2005/8/layout/vList4"/>
    <dgm:cxn modelId="{34C90260-320C-4F1E-9C37-92617C39C680}" srcId="{B9BB88C6-D6B0-4EEC-A714-5E81BA3D5525}" destId="{E257F2C0-B327-49FC-AF45-B107DED4A310}" srcOrd="0" destOrd="0" parTransId="{48CA691C-F3F1-45A0-9540-991FD8A1F97D}" sibTransId="{1D4BA230-D8EF-4565-8BC7-C0FDD64D4233}"/>
    <dgm:cxn modelId="{A25DC047-CD95-40BD-8E86-E9C60B1F6DFB}" type="presOf" srcId="{624C31F0-C913-4C64-B35E-71D2AD6BF338}" destId="{19FFCAFB-668A-4665-B171-99E21307EB02}" srcOrd="0" destOrd="1" presId="urn:microsoft.com/office/officeart/2005/8/layout/vList4"/>
    <dgm:cxn modelId="{EFBDD446-1B8F-42F4-944A-87E5FED6A37C}" type="presOf" srcId="{6F7769D9-F047-4E31-8FDB-198A8B61FADD}" destId="{19FFCAFB-668A-4665-B171-99E21307EB02}" srcOrd="0" destOrd="0" presId="urn:microsoft.com/office/officeart/2005/8/layout/vList4"/>
    <dgm:cxn modelId="{39D49EAB-2D3E-4136-B633-01BE03DBAD31}" type="presOf" srcId="{FCB6AFBB-410D-40D6-A8D3-778D030FEA36}" destId="{F0F7DC14-E296-408B-9D27-F5A5CB0E2479}" srcOrd="1" destOrd="3" presId="urn:microsoft.com/office/officeart/2005/8/layout/vList4"/>
    <dgm:cxn modelId="{A561D535-87C4-4B47-9060-DED842EA6AFD}" type="presOf" srcId="{B9BB88C6-D6B0-4EEC-A714-5E81BA3D5525}" destId="{3A0D5CA4-A458-4D53-9F79-398CF3C9339A}" srcOrd="0" destOrd="0" presId="urn:microsoft.com/office/officeart/2005/8/layout/vList4"/>
    <dgm:cxn modelId="{25322044-A1D3-46D5-BCB0-CF4B3FF4F1E0}" srcId="{6F7769D9-F047-4E31-8FDB-198A8B61FADD}" destId="{FCB6AFBB-410D-40D6-A8D3-778D030FEA36}" srcOrd="2" destOrd="0" parTransId="{0444A40D-A3B3-4B33-80DF-B99D4FE5EC6A}" sibTransId="{E117211E-7B23-4F1B-B03A-1CE896550AA0}"/>
    <dgm:cxn modelId="{E1A42FF9-3EB5-49F4-8487-68F03889F13F}" srcId="{E257F2C0-B327-49FC-AF45-B107DED4A310}" destId="{95038E6D-6C45-40F3-AA50-953B07A24DE2}" srcOrd="0" destOrd="0" parTransId="{B7F732FD-596B-4A2D-A24A-8AA34BF3D905}" sibTransId="{5B9DF55A-A076-4BFB-8720-80D9AB38F940}"/>
    <dgm:cxn modelId="{9A426736-6554-42E4-9D8B-C62E3276739B}" srcId="{6F7769D9-F047-4E31-8FDB-198A8B61FADD}" destId="{624C31F0-C913-4C64-B35E-71D2AD6BF338}" srcOrd="0" destOrd="0" parTransId="{ACCEB9DD-9F7D-420D-84A5-D2725AA0393A}" sibTransId="{D11D45B4-64F3-4710-8AC5-6EA850EE7B60}"/>
    <dgm:cxn modelId="{7C6BCAB9-79A5-43E4-B7A9-4E1ECBC60AD2}" type="presOf" srcId="{95038E6D-6C45-40F3-AA50-953B07A24DE2}" destId="{0F0DA5A6-F942-4A3F-8FC8-77DD2FAE74C3}" srcOrd="0" destOrd="1" presId="urn:microsoft.com/office/officeart/2005/8/layout/vList4"/>
    <dgm:cxn modelId="{AFE7CD88-6251-4B65-B6B8-684C562206DA}" type="presOf" srcId="{DA32BE7F-79D4-4C55-B0F8-4EF67035AC23}" destId="{46697370-77AC-4F8F-A51A-4EBE10BFF6E2}" srcOrd="1" destOrd="3" presId="urn:microsoft.com/office/officeart/2005/8/layout/vList4"/>
    <dgm:cxn modelId="{A644D0A6-D32D-45E8-AC80-0954B5DE8EDD}" srcId="{6F7769D9-F047-4E31-8FDB-198A8B61FADD}" destId="{F8DF993B-5F29-4C49-8CB2-598B6F7C8879}" srcOrd="1" destOrd="0" parTransId="{EAD8B8F2-6A4C-4D6E-93B2-3173DC43B114}" sibTransId="{4351BF15-1055-4D0F-BF6C-C23937D3D582}"/>
    <dgm:cxn modelId="{FDDD2D6D-EA96-454D-AF5F-8DBBF6374C2B}" type="presOf" srcId="{DA32BE7F-79D4-4C55-B0F8-4EF67035AC23}" destId="{8C1D184F-6AD7-438E-BCA9-4EDBAB1635F0}" srcOrd="0" destOrd="3" presId="urn:microsoft.com/office/officeart/2005/8/layout/vList4"/>
    <dgm:cxn modelId="{176DD0AE-F89C-4032-A781-7EE62ADA07C1}" type="presOf" srcId="{624C31F0-C913-4C64-B35E-71D2AD6BF338}" destId="{F0F7DC14-E296-408B-9D27-F5A5CB0E2479}" srcOrd="1" destOrd="1" presId="urn:microsoft.com/office/officeart/2005/8/layout/vList4"/>
    <dgm:cxn modelId="{486EAB82-3335-415C-A744-1CDA4D971165}" type="presOf" srcId="{A1236FAE-73D5-4C47-863D-A882128143F3}" destId="{0F0DA5A6-F942-4A3F-8FC8-77DD2FAE74C3}" srcOrd="0" destOrd="3" presId="urn:microsoft.com/office/officeart/2005/8/layout/vList4"/>
    <dgm:cxn modelId="{51F84F21-02A8-4A02-9EC0-58E5FCFBB603}" type="presOf" srcId="{E257F2C0-B327-49FC-AF45-B107DED4A310}" destId="{0F0DA5A6-F942-4A3F-8FC8-77DD2FAE74C3}" srcOrd="0" destOrd="0" presId="urn:microsoft.com/office/officeart/2005/8/layout/vList4"/>
    <dgm:cxn modelId="{80CBF683-331A-421F-853D-1C2727A497DD}" srcId="{6A536515-6A9C-4DDA-A3BD-FF7EDAE8BADA}" destId="{D4D9BB0C-822B-4364-8F97-CD8269327A05}" srcOrd="0" destOrd="0" parTransId="{B32233AA-AC00-4153-90D4-C9ED335E860B}" sibTransId="{DED90A7E-1696-4242-9967-31B018C7AD06}"/>
    <dgm:cxn modelId="{3A9815A4-944F-4132-A5DE-224BF87026CB}" type="presParOf" srcId="{3A0D5CA4-A458-4D53-9F79-398CF3C9339A}" destId="{037F1B9F-6F3F-4C06-AB53-2547A0C01587}" srcOrd="0" destOrd="0" presId="urn:microsoft.com/office/officeart/2005/8/layout/vList4"/>
    <dgm:cxn modelId="{C5B3E82F-D5CF-46D3-BDDF-60E32FEDD16B}" type="presParOf" srcId="{037F1B9F-6F3F-4C06-AB53-2547A0C01587}" destId="{0F0DA5A6-F942-4A3F-8FC8-77DD2FAE74C3}" srcOrd="0" destOrd="0" presId="urn:microsoft.com/office/officeart/2005/8/layout/vList4"/>
    <dgm:cxn modelId="{582B284B-85E0-4C8A-B0B2-093282ABF4B0}" type="presParOf" srcId="{037F1B9F-6F3F-4C06-AB53-2547A0C01587}" destId="{357C26FE-AB6E-4A16-8E4D-3D4B617AC47B}" srcOrd="1" destOrd="0" presId="urn:microsoft.com/office/officeart/2005/8/layout/vList4"/>
    <dgm:cxn modelId="{99615F82-F69D-4422-9859-653510A8381E}" type="presParOf" srcId="{037F1B9F-6F3F-4C06-AB53-2547A0C01587}" destId="{DBC43E29-EC70-4C2D-B36B-F8B1B8A16A4E}" srcOrd="2" destOrd="0" presId="urn:microsoft.com/office/officeart/2005/8/layout/vList4"/>
    <dgm:cxn modelId="{14BFA234-08C1-401B-8552-D4A604433649}" type="presParOf" srcId="{3A0D5CA4-A458-4D53-9F79-398CF3C9339A}" destId="{BB668121-1288-49A1-9173-5C5982DFF41D}" srcOrd="1" destOrd="0" presId="urn:microsoft.com/office/officeart/2005/8/layout/vList4"/>
    <dgm:cxn modelId="{2A9D5207-4C50-416E-ABC2-0324CAA17DD9}" type="presParOf" srcId="{3A0D5CA4-A458-4D53-9F79-398CF3C9339A}" destId="{D390A7CA-7ABE-4D46-8852-B09330607FC7}" srcOrd="2" destOrd="0" presId="urn:microsoft.com/office/officeart/2005/8/layout/vList4"/>
    <dgm:cxn modelId="{B8835D61-6575-4826-809E-AD3B4E9B72C3}" type="presParOf" srcId="{D390A7CA-7ABE-4D46-8852-B09330607FC7}" destId="{8C1D184F-6AD7-438E-BCA9-4EDBAB1635F0}" srcOrd="0" destOrd="0" presId="urn:microsoft.com/office/officeart/2005/8/layout/vList4"/>
    <dgm:cxn modelId="{061865B0-FD8C-44C3-9DEB-1EAED26D7DA4}" type="presParOf" srcId="{D390A7CA-7ABE-4D46-8852-B09330607FC7}" destId="{6C505080-7649-4046-BE2C-748A4CBE8066}" srcOrd="1" destOrd="0" presId="urn:microsoft.com/office/officeart/2005/8/layout/vList4"/>
    <dgm:cxn modelId="{07B2A450-C36F-4A4C-ACF0-6ACBDDF0B329}" type="presParOf" srcId="{D390A7CA-7ABE-4D46-8852-B09330607FC7}" destId="{46697370-77AC-4F8F-A51A-4EBE10BFF6E2}" srcOrd="2" destOrd="0" presId="urn:microsoft.com/office/officeart/2005/8/layout/vList4"/>
    <dgm:cxn modelId="{FD93A398-3FC5-475D-9A57-B37CAB3709AA}" type="presParOf" srcId="{3A0D5CA4-A458-4D53-9F79-398CF3C9339A}" destId="{6A294F2D-B74D-494F-9C92-969BAED2A13F}" srcOrd="3" destOrd="0" presId="urn:microsoft.com/office/officeart/2005/8/layout/vList4"/>
    <dgm:cxn modelId="{7CC20045-B7E8-452A-8DDB-A9D32685D0F3}" type="presParOf" srcId="{3A0D5CA4-A458-4D53-9F79-398CF3C9339A}" destId="{E824AA75-F9B1-4CCC-A11B-D008263813DC}" srcOrd="4" destOrd="0" presId="urn:microsoft.com/office/officeart/2005/8/layout/vList4"/>
    <dgm:cxn modelId="{C2148039-5B14-4AE2-8019-C62325107467}" type="presParOf" srcId="{E824AA75-F9B1-4CCC-A11B-D008263813DC}" destId="{19FFCAFB-668A-4665-B171-99E21307EB02}" srcOrd="0" destOrd="0" presId="urn:microsoft.com/office/officeart/2005/8/layout/vList4"/>
    <dgm:cxn modelId="{3A289184-2392-4A72-BCC4-5C497D20AFB2}" type="presParOf" srcId="{E824AA75-F9B1-4CCC-A11B-D008263813DC}" destId="{4A1ADAC8-999F-43EF-8DAA-9E64EF9FB28A}" srcOrd="1" destOrd="0" presId="urn:microsoft.com/office/officeart/2005/8/layout/vList4"/>
    <dgm:cxn modelId="{4847710A-B254-4F06-A354-529975081B39}" type="presParOf" srcId="{E824AA75-F9B1-4CCC-A11B-D008263813DC}" destId="{F0F7DC14-E296-408B-9D27-F5A5CB0E24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C8989E-2DF6-4059-BC3D-F9EAECA72267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DCF031DF-3DE2-48F1-87C5-732D64231B64}">
      <dgm:prSet phldrT="[Text]"/>
      <dgm:spPr/>
      <dgm:t>
        <a:bodyPr/>
        <a:lstStyle/>
        <a:p>
          <a:pPr latinLnBrk="1"/>
          <a:r>
            <a:rPr lang="en-US" altLang="ko-KR" dirty="0" smtClean="0"/>
            <a:t>F</a:t>
          </a:r>
          <a:endParaRPr lang="ko-KR" altLang="en-US" dirty="0"/>
        </a:p>
      </dgm:t>
    </dgm:pt>
    <dgm:pt modelId="{5C970050-E503-4F4A-8AD3-B7AFD7B4F04E}" type="parTrans" cxnId="{421A2605-7A2D-4ED9-9FE8-57F16D8DB2B3}">
      <dgm:prSet/>
      <dgm:spPr/>
      <dgm:t>
        <a:bodyPr/>
        <a:lstStyle/>
        <a:p>
          <a:pPr latinLnBrk="1"/>
          <a:endParaRPr lang="ko-KR" altLang="en-US"/>
        </a:p>
      </dgm:t>
    </dgm:pt>
    <dgm:pt modelId="{6B29D540-500A-4619-AA7F-3D42409D3919}" type="sibTrans" cxnId="{421A2605-7A2D-4ED9-9FE8-57F16D8DB2B3}">
      <dgm:prSet custT="1"/>
      <dgm:spPr/>
      <dgm:t>
        <a:bodyPr/>
        <a:lstStyle/>
        <a:p>
          <a:pPr latinLnBrk="1"/>
          <a:r>
            <a:rPr lang="en-US" altLang="ko-KR" sz="1400" dirty="0" smtClean="0"/>
            <a:t>&gt;= 3</a:t>
          </a:r>
          <a:endParaRPr lang="ko-KR" altLang="en-US" sz="1400" dirty="0"/>
        </a:p>
      </dgm:t>
    </dgm:pt>
    <dgm:pt modelId="{9A60B77A-A747-4212-8FE6-64287925BBD5}" type="asst">
      <dgm:prSet phldrT="[Text]"/>
      <dgm:spPr/>
      <dgm:t>
        <a:bodyPr/>
        <a:lstStyle/>
        <a:p>
          <a:pPr latinLnBrk="1"/>
          <a:r>
            <a:rPr lang="en-US" altLang="ko-KR" dirty="0" smtClean="0"/>
            <a:t>A</a:t>
          </a:r>
          <a:endParaRPr lang="ko-KR" altLang="en-US" dirty="0"/>
        </a:p>
      </dgm:t>
    </dgm:pt>
    <dgm:pt modelId="{D9D3C244-4675-48D6-9849-6C7B51552631}" type="parTrans" cxnId="{125E1D51-2B5C-4B26-AE70-A2F2B2093A51}">
      <dgm:prSet/>
      <dgm:spPr/>
      <dgm:t>
        <a:bodyPr/>
        <a:lstStyle/>
        <a:p>
          <a:pPr latinLnBrk="1"/>
          <a:endParaRPr lang="ko-KR" altLang="en-US"/>
        </a:p>
      </dgm:t>
    </dgm:pt>
    <dgm:pt modelId="{F33817E2-B279-4596-B012-D0065FBB357F}" type="sibTrans" cxnId="{125E1D51-2B5C-4B26-AE70-A2F2B2093A51}">
      <dgm:prSet/>
      <dgm:spPr/>
      <dgm:t>
        <a:bodyPr/>
        <a:lstStyle/>
        <a:p>
          <a:pPr latinLnBrk="1"/>
          <a:endParaRPr lang="ko-KR" altLang="en-US"/>
        </a:p>
      </dgm:t>
    </dgm:pt>
    <dgm:pt modelId="{A2917463-C9F5-4AFE-A93A-7EC414CB29EB}">
      <dgm:prSet phldrT="[Text]"/>
      <dgm:spPr/>
      <dgm:t>
        <a:bodyPr/>
        <a:lstStyle/>
        <a:p>
          <a:pPr latinLnBrk="1"/>
          <a:r>
            <a:rPr lang="en-US" altLang="ko-KR" dirty="0" smtClean="0"/>
            <a:t>S</a:t>
          </a:r>
          <a:endParaRPr lang="ko-KR" altLang="en-US" dirty="0"/>
        </a:p>
      </dgm:t>
    </dgm:pt>
    <dgm:pt modelId="{9922A9A8-9FFC-4A26-877E-4DAC23895C71}" type="parTrans" cxnId="{9DDC50B8-AC9B-4B94-BA52-90AA18ED37EB}">
      <dgm:prSet/>
      <dgm:spPr/>
      <dgm:t>
        <a:bodyPr/>
        <a:lstStyle/>
        <a:p>
          <a:pPr latinLnBrk="1"/>
          <a:endParaRPr lang="ko-KR" altLang="en-US"/>
        </a:p>
      </dgm:t>
    </dgm:pt>
    <dgm:pt modelId="{23466031-F984-4236-A975-70991AE96D1E}" type="sibTrans" cxnId="{9DDC50B8-AC9B-4B94-BA52-90AA18ED37EB}">
      <dgm:prSet custT="1"/>
      <dgm:spPr/>
      <dgm:t>
        <a:bodyPr/>
        <a:lstStyle/>
        <a:p>
          <a:pPr latinLnBrk="1"/>
          <a:r>
            <a:rPr lang="en-US" altLang="ko-KR" sz="1100" dirty="0" err="1" smtClean="0"/>
            <a:t>W</a:t>
          </a:r>
          <a:r>
            <a:rPr lang="en-US" altLang="ko-KR" sz="900" dirty="0" err="1" smtClean="0"/>
            <a:t>s</a:t>
          </a:r>
          <a:endParaRPr lang="ko-KR" altLang="en-US" sz="1100" dirty="0"/>
        </a:p>
      </dgm:t>
    </dgm:pt>
    <dgm:pt modelId="{C4509F3C-E59E-41D8-81D7-E768A534AF7F}">
      <dgm:prSet phldrT="[Text]"/>
      <dgm:spPr/>
      <dgm:t>
        <a:bodyPr/>
        <a:lstStyle/>
        <a:p>
          <a:pPr latinLnBrk="1"/>
          <a:r>
            <a:rPr lang="en-US" altLang="ko-KR" dirty="0" smtClean="0"/>
            <a:t>T</a:t>
          </a:r>
          <a:endParaRPr lang="ko-KR" altLang="en-US" dirty="0"/>
        </a:p>
      </dgm:t>
    </dgm:pt>
    <dgm:pt modelId="{E72A9C03-F762-446C-A233-5F92D5A16EE3}" type="parTrans" cxnId="{A5434264-060E-4984-A80C-12CEF1E84A92}">
      <dgm:prSet/>
      <dgm:spPr/>
      <dgm:t>
        <a:bodyPr/>
        <a:lstStyle/>
        <a:p>
          <a:pPr latinLnBrk="1"/>
          <a:endParaRPr lang="ko-KR" altLang="en-US"/>
        </a:p>
      </dgm:t>
    </dgm:pt>
    <dgm:pt modelId="{634A853B-E6CB-4C42-8136-5EBD25B09F35}" type="sibTrans" cxnId="{A5434264-060E-4984-A80C-12CEF1E84A92}">
      <dgm:prSet custT="1"/>
      <dgm:spPr/>
      <dgm:t>
        <a:bodyPr/>
        <a:lstStyle/>
        <a:p>
          <a:pPr latinLnBrk="1"/>
          <a:r>
            <a:rPr lang="en-US" altLang="ko-KR" sz="1100" dirty="0" err="1" smtClean="0"/>
            <a:t>W</a:t>
          </a:r>
          <a:r>
            <a:rPr lang="en-US" altLang="ko-KR" sz="900" dirty="0" err="1" smtClean="0"/>
            <a:t>t</a:t>
          </a:r>
          <a:endParaRPr lang="ko-KR" altLang="en-US" sz="1100" dirty="0"/>
        </a:p>
      </dgm:t>
    </dgm:pt>
    <dgm:pt modelId="{5C3EFE2C-E615-4888-909B-A3767157F0A2}" type="asst">
      <dgm:prSet phldrT="[Text]"/>
      <dgm:spPr/>
      <dgm:t>
        <a:bodyPr/>
        <a:lstStyle/>
        <a:p>
          <a:pPr latinLnBrk="1"/>
          <a:r>
            <a:rPr lang="en-US" altLang="ko-KR" dirty="0" smtClean="0"/>
            <a:t>C</a:t>
          </a:r>
          <a:endParaRPr lang="ko-KR" altLang="en-US" dirty="0"/>
        </a:p>
      </dgm:t>
    </dgm:pt>
    <dgm:pt modelId="{2A985BCF-A006-4386-AAA8-7F8FE070D388}" type="parTrans" cxnId="{6887DDBF-6DB3-420D-BA71-26D80E381AAF}">
      <dgm:prSet/>
      <dgm:spPr/>
      <dgm:t>
        <a:bodyPr/>
        <a:lstStyle/>
        <a:p>
          <a:pPr latinLnBrk="1"/>
          <a:endParaRPr lang="ko-KR" altLang="en-US"/>
        </a:p>
      </dgm:t>
    </dgm:pt>
    <dgm:pt modelId="{4992337E-9BD2-4A59-AFD2-E10368DC8EFB}" type="sibTrans" cxnId="{6887DDBF-6DB3-420D-BA71-26D80E381AAF}">
      <dgm:prSet/>
      <dgm:spPr/>
      <dgm:t>
        <a:bodyPr/>
        <a:lstStyle/>
        <a:p>
          <a:pPr latinLnBrk="1"/>
          <a:endParaRPr lang="ko-KR" altLang="en-US"/>
        </a:p>
      </dgm:t>
    </dgm:pt>
    <dgm:pt modelId="{4A071631-CF9A-4F14-94D5-65CA5AF68E1F}" type="asst">
      <dgm:prSet phldrT="[Text]"/>
      <dgm:spPr/>
      <dgm:t>
        <a:bodyPr/>
        <a:lstStyle/>
        <a:p>
          <a:pPr latinLnBrk="1"/>
          <a:r>
            <a:rPr lang="en-US" altLang="ko-KR" dirty="0" smtClean="0"/>
            <a:t>D</a:t>
          </a:r>
          <a:endParaRPr lang="ko-KR" altLang="en-US" dirty="0"/>
        </a:p>
      </dgm:t>
    </dgm:pt>
    <dgm:pt modelId="{C3D93A17-37B9-4645-BCEC-5FCEBAE88A20}" type="parTrans" cxnId="{F2674829-80D4-497E-A761-BED9EB176E03}">
      <dgm:prSet/>
      <dgm:spPr/>
      <dgm:t>
        <a:bodyPr/>
        <a:lstStyle/>
        <a:p>
          <a:pPr latinLnBrk="1"/>
          <a:endParaRPr lang="ko-KR" altLang="en-US"/>
        </a:p>
      </dgm:t>
    </dgm:pt>
    <dgm:pt modelId="{4FD62F95-83C6-439C-83E6-A2CF58D1016D}" type="sibTrans" cxnId="{F2674829-80D4-497E-A761-BED9EB176E03}">
      <dgm:prSet/>
      <dgm:spPr/>
      <dgm:t>
        <a:bodyPr/>
        <a:lstStyle/>
        <a:p>
          <a:pPr latinLnBrk="1"/>
          <a:endParaRPr lang="ko-KR" altLang="en-US"/>
        </a:p>
      </dgm:t>
    </dgm:pt>
    <dgm:pt modelId="{AF50C8B7-B3D8-4CEA-BFEF-E754C0644B2D}">
      <dgm:prSet phldrT="[Text]"/>
      <dgm:spPr/>
      <dgm:t>
        <a:bodyPr/>
        <a:lstStyle/>
        <a:p>
          <a:pPr latinLnBrk="1"/>
          <a:r>
            <a:rPr lang="en-US" altLang="ko-KR" dirty="0" smtClean="0"/>
            <a:t>Bias</a:t>
          </a:r>
          <a:endParaRPr lang="ko-KR" altLang="en-US" dirty="0"/>
        </a:p>
      </dgm:t>
    </dgm:pt>
    <dgm:pt modelId="{8780E911-8428-442A-B099-426EFBEA6405}" type="parTrans" cxnId="{1F3C2FF1-715D-4B15-ACCE-0911BE91DFBF}">
      <dgm:prSet/>
      <dgm:spPr/>
      <dgm:t>
        <a:bodyPr/>
        <a:lstStyle/>
        <a:p>
          <a:pPr latinLnBrk="1"/>
          <a:endParaRPr lang="ko-KR" altLang="en-US"/>
        </a:p>
      </dgm:t>
    </dgm:pt>
    <dgm:pt modelId="{C5CB3921-13E7-45E7-8A7D-9FEC754F9E34}" type="sibTrans" cxnId="{1F3C2FF1-715D-4B15-ACCE-0911BE91DFBF}">
      <dgm:prSet custT="1"/>
      <dgm:spPr/>
      <dgm:t>
        <a:bodyPr/>
        <a:lstStyle/>
        <a:p>
          <a:pPr latinLnBrk="1"/>
          <a:r>
            <a:rPr lang="en-US" altLang="ko-KR" sz="1050" dirty="0" err="1" smtClean="0"/>
            <a:t>W</a:t>
          </a:r>
          <a:r>
            <a:rPr lang="en-US" altLang="ko-KR" sz="900" dirty="0" err="1" smtClean="0"/>
            <a:t>b</a:t>
          </a:r>
          <a:endParaRPr lang="ko-KR" altLang="en-US" sz="1050" dirty="0"/>
        </a:p>
      </dgm:t>
    </dgm:pt>
    <dgm:pt modelId="{DFA4BFDE-5D5A-4C3E-8C24-2C8EA32FA1C1}">
      <dgm:prSet phldrT="[Text]"/>
      <dgm:spPr/>
      <dgm:t>
        <a:bodyPr/>
        <a:lstStyle/>
        <a:p>
          <a:pPr latinLnBrk="1"/>
          <a:r>
            <a:rPr lang="en-US" altLang="ko-KR" dirty="0" smtClean="0"/>
            <a:t>Sub</a:t>
          </a:r>
          <a:endParaRPr lang="ko-KR" altLang="en-US" dirty="0"/>
        </a:p>
      </dgm:t>
    </dgm:pt>
    <dgm:pt modelId="{EED11EDE-B2D8-4503-9141-F03422955AD7}" type="parTrans" cxnId="{5CCAC43B-FCD5-44DE-BF9B-FF01637E9933}">
      <dgm:prSet/>
      <dgm:spPr/>
      <dgm:t>
        <a:bodyPr/>
        <a:lstStyle/>
        <a:p>
          <a:pPr latinLnBrk="1"/>
          <a:endParaRPr lang="ko-KR" altLang="en-US"/>
        </a:p>
      </dgm:t>
    </dgm:pt>
    <dgm:pt modelId="{CCDE0B77-EEE5-4FFD-B9C0-B5EE93D65D35}" type="sibTrans" cxnId="{5CCAC43B-FCD5-44DE-BF9B-FF01637E9933}">
      <dgm:prSet/>
      <dgm:spPr/>
      <dgm:t>
        <a:bodyPr/>
        <a:lstStyle/>
        <a:p>
          <a:pPr latinLnBrk="1"/>
          <a:endParaRPr lang="ko-KR" altLang="en-US"/>
        </a:p>
      </dgm:t>
    </dgm:pt>
    <dgm:pt modelId="{3B2BE42A-13A9-4682-B180-E8C616EC3BBC}" type="pres">
      <dgm:prSet presAssocID="{48C8989E-2DF6-4059-BC3D-F9EAECA722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565DA-6A36-40ED-96E0-86C67821EDBC}" type="pres">
      <dgm:prSet presAssocID="{DCF031DF-3DE2-48F1-87C5-732D64231B64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F1DD84-E792-4C9C-BA98-803A103063D8}" type="pres">
      <dgm:prSet presAssocID="{DCF031DF-3DE2-48F1-87C5-732D64231B64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52A665A8-1F06-4F95-8B04-B045BCA91604}" type="pres">
      <dgm:prSet presAssocID="{DCF031DF-3DE2-48F1-87C5-732D64231B64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B5AB-1302-4500-B31D-A774A9D3151A}" type="pres">
      <dgm:prSet presAssocID="{DCF031DF-3DE2-48F1-87C5-732D64231B64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012287-DE96-4AD3-990C-02C0381BA087}" type="pres">
      <dgm:prSet presAssocID="{DCF031DF-3DE2-48F1-87C5-732D64231B64}" presName="rootConnector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516758B-A8B4-47BA-BD50-B995C0C48BA1}" type="pres">
      <dgm:prSet presAssocID="{DCF031DF-3DE2-48F1-87C5-732D64231B64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E32FA61F-DCC7-4B4F-B0C9-E64517623B73}" type="pres">
      <dgm:prSet presAssocID="{E72A9C03-F762-446C-A233-5F92D5A16EE3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15582A5-07B5-4E74-928C-C563E4F6BD13}" type="pres">
      <dgm:prSet presAssocID="{C4509F3C-E59E-41D8-81D7-E768A534AF7F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10EFD4-9301-4429-80BE-501EA9809012}" type="pres">
      <dgm:prSet presAssocID="{C4509F3C-E59E-41D8-81D7-E768A534AF7F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ECEECFD-8B68-4C34-B8F2-A1DE8FF489EB}" type="pres">
      <dgm:prSet presAssocID="{C4509F3C-E59E-41D8-81D7-E768A534AF7F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6DC5D-7737-449D-866B-B3644039CD6A}" type="pres">
      <dgm:prSet presAssocID="{C4509F3C-E59E-41D8-81D7-E768A534AF7F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44AB99-E7E6-4DC1-80CF-6FFAB8AB44BD}" type="pres">
      <dgm:prSet presAssocID="{C4509F3C-E59E-41D8-81D7-E768A534AF7F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B34058F-3303-4256-9BB7-37A59DA1A3EF}" type="pres">
      <dgm:prSet presAssocID="{C4509F3C-E59E-41D8-81D7-E768A534AF7F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4D4DE77-5FC8-4A78-88DD-523B322BA34C}" type="pres">
      <dgm:prSet presAssocID="{C4509F3C-E59E-41D8-81D7-E768A534AF7F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59F47764-C3AA-4D35-B4FD-720CE68C0DA3}" type="pres">
      <dgm:prSet presAssocID="{D9D3C244-4675-48D6-9849-6C7B51552631}" presName="Name96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DE18B96-9105-46B5-BC5E-9E9F18CC12D2}" type="pres">
      <dgm:prSet presAssocID="{9A60B77A-A747-4212-8FE6-64287925BBD5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339204-E468-4FDA-8B03-66522B6D1FA5}" type="pres">
      <dgm:prSet presAssocID="{9A60B77A-A747-4212-8FE6-64287925BBD5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FD125A4B-AF82-4D4C-881C-F7F3C243310F}" type="pres">
      <dgm:prSet presAssocID="{9A60B77A-A747-4212-8FE6-64287925BBD5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DF22BE-7365-49F1-8B35-F74D2B225E1C}" type="pres">
      <dgm:prSet presAssocID="{9A60B77A-A747-4212-8FE6-64287925BBD5}" presName="titleText3" presStyleLbl="fgAcc2" presStyleIdx="0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BF4241-A7A8-4B1B-8E53-E8005F0295EE}" type="pres">
      <dgm:prSet presAssocID="{9A60B77A-A747-4212-8FE6-64287925BBD5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21AD43A-A475-4037-9080-743EB8FDD901}" type="pres">
      <dgm:prSet presAssocID="{9A60B77A-A747-4212-8FE6-64287925BBD5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D37F3777-C6FB-40A9-9D67-43AF4BD4D8FE}" type="pres">
      <dgm:prSet presAssocID="{9A60B77A-A747-4212-8FE6-64287925BBD5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9E99FCE4-163A-4305-8CDF-4905BBAF6C3F}" type="pres">
      <dgm:prSet presAssocID="{2A985BCF-A006-4386-AAA8-7F8FE070D388}" presName="Name96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216504-96B1-4F95-A9C9-C9073B8CD891}" type="pres">
      <dgm:prSet presAssocID="{5C3EFE2C-E615-4888-909B-A3767157F0A2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8B4F32-0793-4996-AD86-EF84B10A85CA}" type="pres">
      <dgm:prSet presAssocID="{5C3EFE2C-E615-4888-909B-A3767157F0A2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E4DFA8B8-0F02-48D6-B447-D15122F7B251}" type="pres">
      <dgm:prSet presAssocID="{5C3EFE2C-E615-4888-909B-A3767157F0A2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CCD3-490F-49BD-A92A-EC5F4C4C49D7}" type="pres">
      <dgm:prSet presAssocID="{5C3EFE2C-E615-4888-909B-A3767157F0A2}" presName="titleText3" presStyleLbl="fgAcc2" presStyleIdx="1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855AC3-640E-44F2-9BE3-EEC53F6BB8AD}" type="pres">
      <dgm:prSet presAssocID="{5C3EFE2C-E615-4888-909B-A3767157F0A2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76C323F-2979-4110-80AC-CBAA84637BA7}" type="pres">
      <dgm:prSet presAssocID="{5C3EFE2C-E615-4888-909B-A3767157F0A2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D4CA1BFF-5DFA-40CE-9E9E-3830C8B07B8E}" type="pres">
      <dgm:prSet presAssocID="{5C3EFE2C-E615-4888-909B-A3767157F0A2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9C238C1B-D2F4-4AD7-BD8C-51A2187B0BBD}" type="pres">
      <dgm:prSet presAssocID="{C3D93A17-37B9-4645-BCEC-5FCEBAE88A20}" presName="Name96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76B6CFE-98D7-483A-8528-FA7D24DF6C68}" type="pres">
      <dgm:prSet presAssocID="{4A071631-CF9A-4F14-94D5-65CA5AF68E1F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9FE985-9394-4244-8474-88F338592462}" type="pres">
      <dgm:prSet presAssocID="{4A071631-CF9A-4F14-94D5-65CA5AF68E1F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72981FF0-4BC9-4FCD-852F-C855DA7E51DB}" type="pres">
      <dgm:prSet presAssocID="{4A071631-CF9A-4F14-94D5-65CA5AF68E1F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7ABBDC-37F4-4CC5-AE3A-456238170F79}" type="pres">
      <dgm:prSet presAssocID="{4A071631-CF9A-4F14-94D5-65CA5AF68E1F}" presName="titleText3" presStyleLbl="fgAcc2" presStyleIdx="2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507BF0-B0DA-43A8-AC75-49450AAB4FF9}" type="pres">
      <dgm:prSet presAssocID="{4A071631-CF9A-4F14-94D5-65CA5AF68E1F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454EF2B-E0DB-4B88-BB4F-AACBA33910F6}" type="pres">
      <dgm:prSet presAssocID="{4A071631-CF9A-4F14-94D5-65CA5AF68E1F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30028106-8C13-401C-8538-B0F7B64A0007}" type="pres">
      <dgm:prSet presAssocID="{4A071631-CF9A-4F14-94D5-65CA5AF68E1F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05088103-02AF-4417-BAB7-21EEFDEABAC8}" type="pres">
      <dgm:prSet presAssocID="{9922A9A8-9FFC-4A26-877E-4DAC23895C71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77CD6740-906D-48A8-BF17-95A54C45E4F8}" type="pres">
      <dgm:prSet presAssocID="{A2917463-C9F5-4AFE-A93A-7EC414CB29E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C7C457-1AE8-4EE8-BB1B-FE02683483F6}" type="pres">
      <dgm:prSet presAssocID="{A2917463-C9F5-4AFE-A93A-7EC414CB29E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B0250B9-FDB7-4501-934A-BF2F902D3400}" type="pres">
      <dgm:prSet presAssocID="{A2917463-C9F5-4AFE-A93A-7EC414CB29EB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5B4C3A-D0E2-4134-AEB6-724912C81C03}" type="pres">
      <dgm:prSet presAssocID="{A2917463-C9F5-4AFE-A93A-7EC414CB29EB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EACE5A-C12E-40FE-852E-F16E5684688F}" type="pres">
      <dgm:prSet presAssocID="{A2917463-C9F5-4AFE-A93A-7EC414CB29EB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C0C63A6-CA8F-4B27-B462-77A9AAA10C5E}" type="pres">
      <dgm:prSet presAssocID="{A2917463-C9F5-4AFE-A93A-7EC414CB29E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E672D18-3A20-44EE-807B-5B49D960CB9D}" type="pres">
      <dgm:prSet presAssocID="{8780E911-8428-442A-B099-426EFBEA6405}" presName="Name37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17B3CD6-C218-4666-9279-C43AACBD52C0}" type="pres">
      <dgm:prSet presAssocID="{AF50C8B7-B3D8-4CEA-BFEF-E754C0644B2D}" presName="hierRoot2" presStyleCnt="0">
        <dgm:presLayoutVars>
          <dgm:hierBranch val="init"/>
        </dgm:presLayoutVars>
      </dgm:prSet>
      <dgm:spPr/>
    </dgm:pt>
    <dgm:pt modelId="{4771018B-A26B-4BD7-A191-8E28A8456684}" type="pres">
      <dgm:prSet presAssocID="{AF50C8B7-B3D8-4CEA-BFEF-E754C0644B2D}" presName="rootComposite" presStyleCnt="0"/>
      <dgm:spPr/>
    </dgm:pt>
    <dgm:pt modelId="{836C6DC1-7304-4563-BDE7-9A6E7D87339D}" type="pres">
      <dgm:prSet presAssocID="{AF50C8B7-B3D8-4CEA-BFEF-E754C0644B2D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F757A-2472-4152-8779-4C0882113CFE}" type="pres">
      <dgm:prSet presAssocID="{AF50C8B7-B3D8-4CEA-BFEF-E754C0644B2D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1FAAA8-B9EB-47C0-938A-F73BCE93FACC}" type="pres">
      <dgm:prSet presAssocID="{AF50C8B7-B3D8-4CEA-BFEF-E754C0644B2D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2DDB02B-2C36-4738-8AD0-0A05DBCF2D60}" type="pres">
      <dgm:prSet presAssocID="{AF50C8B7-B3D8-4CEA-BFEF-E754C0644B2D}" presName="hierChild4" presStyleCnt="0"/>
      <dgm:spPr/>
    </dgm:pt>
    <dgm:pt modelId="{1AAE3B3E-228A-420D-B19E-8AF248948760}" type="pres">
      <dgm:prSet presAssocID="{AF50C8B7-B3D8-4CEA-BFEF-E754C0644B2D}" presName="hierChild5" presStyleCnt="0"/>
      <dgm:spPr/>
    </dgm:pt>
    <dgm:pt modelId="{445062C9-01EC-49A4-866D-9664532DA91A}" type="pres">
      <dgm:prSet presAssocID="{EED11EDE-B2D8-4503-9141-F03422955AD7}" presName="Name37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82C0CF3-A5A7-4CFA-8B29-D38F0161B7A9}" type="pres">
      <dgm:prSet presAssocID="{DFA4BFDE-5D5A-4C3E-8C24-2C8EA32FA1C1}" presName="hierRoot2" presStyleCnt="0">
        <dgm:presLayoutVars>
          <dgm:hierBranch val="init"/>
        </dgm:presLayoutVars>
      </dgm:prSet>
      <dgm:spPr/>
    </dgm:pt>
    <dgm:pt modelId="{7355E5F7-62CF-4572-8DA9-3B0BA7C1D2EF}" type="pres">
      <dgm:prSet presAssocID="{DFA4BFDE-5D5A-4C3E-8C24-2C8EA32FA1C1}" presName="rootComposite" presStyleCnt="0"/>
      <dgm:spPr/>
    </dgm:pt>
    <dgm:pt modelId="{3F00A5CC-42D2-4154-AC06-A8EF6F7EB302}" type="pres">
      <dgm:prSet presAssocID="{DFA4BFDE-5D5A-4C3E-8C24-2C8EA32FA1C1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BC0AB-5FE8-4A89-8374-4D2884BDD152}" type="pres">
      <dgm:prSet presAssocID="{DFA4BFDE-5D5A-4C3E-8C24-2C8EA32FA1C1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3524A-250A-459B-A835-1BC22747674C}" type="pres">
      <dgm:prSet presAssocID="{DFA4BFDE-5D5A-4C3E-8C24-2C8EA32FA1C1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2B95A9B-D691-4F9C-B772-B96303C04024}" type="pres">
      <dgm:prSet presAssocID="{DFA4BFDE-5D5A-4C3E-8C24-2C8EA32FA1C1}" presName="hierChild4" presStyleCnt="0"/>
      <dgm:spPr/>
    </dgm:pt>
    <dgm:pt modelId="{25D8EC03-D237-4135-8A0A-E2A73D09C9B8}" type="pres">
      <dgm:prSet presAssocID="{DFA4BFDE-5D5A-4C3E-8C24-2C8EA32FA1C1}" presName="hierChild5" presStyleCnt="0"/>
      <dgm:spPr/>
    </dgm:pt>
    <dgm:pt modelId="{867273DB-1FA3-43C2-8EE8-470B1A2A1655}" type="pres">
      <dgm:prSet presAssocID="{A2917463-C9F5-4AFE-A93A-7EC414CB29E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35E4145D-FED3-4B3E-AE57-F5A37E6D7708}" type="pres">
      <dgm:prSet presAssocID="{DCF031DF-3DE2-48F1-87C5-732D64231B64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9DDC50B8-AC9B-4B94-BA52-90AA18ED37EB}" srcId="{DCF031DF-3DE2-48F1-87C5-732D64231B64}" destId="{A2917463-C9F5-4AFE-A93A-7EC414CB29EB}" srcOrd="1" destOrd="0" parTransId="{9922A9A8-9FFC-4A26-877E-4DAC23895C71}" sibTransId="{23466031-F984-4236-A975-70991AE96D1E}"/>
    <dgm:cxn modelId="{E2CAB821-6911-4D62-B9D8-B658DFEE7C6D}" type="presOf" srcId="{EED11EDE-B2D8-4503-9141-F03422955AD7}" destId="{445062C9-01EC-49A4-866D-9664532DA91A}" srcOrd="0" destOrd="0" presId="urn:microsoft.com/office/officeart/2008/layout/NameandTitleOrganizationalChart"/>
    <dgm:cxn modelId="{B7C08142-C21F-48F9-846B-7CED260D7915}" type="presOf" srcId="{AF50C8B7-B3D8-4CEA-BFEF-E754C0644B2D}" destId="{CC1FAAA8-B9EB-47C0-938A-F73BCE93FACC}" srcOrd="1" destOrd="0" presId="urn:microsoft.com/office/officeart/2008/layout/NameandTitleOrganizationalChart"/>
    <dgm:cxn modelId="{1F3C2FF1-715D-4B15-ACCE-0911BE91DFBF}" srcId="{A2917463-C9F5-4AFE-A93A-7EC414CB29EB}" destId="{AF50C8B7-B3D8-4CEA-BFEF-E754C0644B2D}" srcOrd="0" destOrd="0" parTransId="{8780E911-8428-442A-B099-426EFBEA6405}" sibTransId="{C5CB3921-13E7-45E7-8A7D-9FEC754F9E34}"/>
    <dgm:cxn modelId="{CCA57E68-9DF8-4215-AB26-8D0A051014A9}" type="presOf" srcId="{DCF031DF-3DE2-48F1-87C5-732D64231B64}" destId="{52A665A8-1F06-4F95-8B04-B045BCA91604}" srcOrd="0" destOrd="0" presId="urn:microsoft.com/office/officeart/2008/layout/NameandTitleOrganizationalChart"/>
    <dgm:cxn modelId="{4F436CD3-737F-4D57-BC15-E706B08236E6}" type="presOf" srcId="{4992337E-9BD2-4A59-AFD2-E10368DC8EFB}" destId="{214FCCD3-490F-49BD-A92A-EC5F4C4C49D7}" srcOrd="0" destOrd="0" presId="urn:microsoft.com/office/officeart/2008/layout/NameandTitleOrganizationalChart"/>
    <dgm:cxn modelId="{F2674829-80D4-497E-A761-BED9EB176E03}" srcId="{9A60B77A-A747-4212-8FE6-64287925BBD5}" destId="{4A071631-CF9A-4F14-94D5-65CA5AF68E1F}" srcOrd="1" destOrd="0" parTransId="{C3D93A17-37B9-4645-BCEC-5FCEBAE88A20}" sibTransId="{4FD62F95-83C6-439C-83E6-A2CF58D1016D}"/>
    <dgm:cxn modelId="{005F2B13-74C8-4FC2-8F58-48CDA807C659}" type="presOf" srcId="{5C3EFE2C-E615-4888-909B-A3767157F0A2}" destId="{E4DFA8B8-0F02-48D6-B447-D15122F7B251}" srcOrd="0" destOrd="0" presId="urn:microsoft.com/office/officeart/2008/layout/NameandTitleOrganizationalChart"/>
    <dgm:cxn modelId="{FD371AF7-9987-4E58-9CB3-2DB3738A2CE9}" type="presOf" srcId="{D9D3C244-4675-48D6-9849-6C7B51552631}" destId="{59F47764-C3AA-4D35-B4FD-720CE68C0DA3}" srcOrd="0" destOrd="0" presId="urn:microsoft.com/office/officeart/2008/layout/NameandTitleOrganizationalChart"/>
    <dgm:cxn modelId="{5CCAC43B-FCD5-44DE-BF9B-FF01637E9933}" srcId="{A2917463-C9F5-4AFE-A93A-7EC414CB29EB}" destId="{DFA4BFDE-5D5A-4C3E-8C24-2C8EA32FA1C1}" srcOrd="1" destOrd="0" parTransId="{EED11EDE-B2D8-4503-9141-F03422955AD7}" sibTransId="{CCDE0B77-EEE5-4FFD-B9C0-B5EE93D65D35}"/>
    <dgm:cxn modelId="{A1D9DA8E-9CB7-4114-B4A4-C5D22DFDB6D8}" type="presOf" srcId="{DFA4BFDE-5D5A-4C3E-8C24-2C8EA32FA1C1}" destId="{3F00A5CC-42D2-4154-AC06-A8EF6F7EB302}" srcOrd="0" destOrd="0" presId="urn:microsoft.com/office/officeart/2008/layout/NameandTitleOrganizationalChart"/>
    <dgm:cxn modelId="{68791A97-7FAB-4A9A-9A9C-1AF48EB13392}" type="presOf" srcId="{C3D93A17-37B9-4645-BCEC-5FCEBAE88A20}" destId="{9C238C1B-D2F4-4AD7-BD8C-51A2187B0BBD}" srcOrd="0" destOrd="0" presId="urn:microsoft.com/office/officeart/2008/layout/NameandTitleOrganizationalChart"/>
    <dgm:cxn modelId="{541BC226-AFB1-4553-BCD0-9F11F3AC47B2}" type="presOf" srcId="{9922A9A8-9FFC-4A26-877E-4DAC23895C71}" destId="{05088103-02AF-4417-BAB7-21EEFDEABAC8}" srcOrd="0" destOrd="0" presId="urn:microsoft.com/office/officeart/2008/layout/NameandTitleOrganizationalChart"/>
    <dgm:cxn modelId="{BA6891DC-8A38-4CD9-ABD3-4587EAF77E31}" type="presOf" srcId="{C5CB3921-13E7-45E7-8A7D-9FEC754F9E34}" destId="{7CEF757A-2472-4152-8779-4C0882113CFE}" srcOrd="0" destOrd="0" presId="urn:microsoft.com/office/officeart/2008/layout/NameandTitleOrganizationalChart"/>
    <dgm:cxn modelId="{6887DDBF-6DB3-420D-BA71-26D80E381AAF}" srcId="{9A60B77A-A747-4212-8FE6-64287925BBD5}" destId="{5C3EFE2C-E615-4888-909B-A3767157F0A2}" srcOrd="0" destOrd="0" parTransId="{2A985BCF-A006-4386-AAA8-7F8FE070D388}" sibTransId="{4992337E-9BD2-4A59-AFD2-E10368DC8EFB}"/>
    <dgm:cxn modelId="{4745EAA9-CD60-44A1-9FF2-10814AEB3AF0}" type="presOf" srcId="{9A60B77A-A747-4212-8FE6-64287925BBD5}" destId="{7FBF4241-A7A8-4B1B-8E53-E8005F0295EE}" srcOrd="1" destOrd="0" presId="urn:microsoft.com/office/officeart/2008/layout/NameandTitleOrganizationalChart"/>
    <dgm:cxn modelId="{46210786-9E2F-4BED-B694-AA1FFAC562B0}" type="presOf" srcId="{4A071631-CF9A-4F14-94D5-65CA5AF68E1F}" destId="{86507BF0-B0DA-43A8-AC75-49450AAB4FF9}" srcOrd="1" destOrd="0" presId="urn:microsoft.com/office/officeart/2008/layout/NameandTitleOrganizationalChart"/>
    <dgm:cxn modelId="{CA0FAE41-46E9-4774-BE5D-16826DB33599}" type="presOf" srcId="{E72A9C03-F762-446C-A233-5F92D5A16EE3}" destId="{E32FA61F-DCC7-4B4F-B0C9-E64517623B73}" srcOrd="0" destOrd="0" presId="urn:microsoft.com/office/officeart/2008/layout/NameandTitleOrganizationalChart"/>
    <dgm:cxn modelId="{0476B4C0-2790-4338-80D4-7F6564B2C3EC}" type="presOf" srcId="{F33817E2-B279-4596-B012-D0065FBB357F}" destId="{B9DF22BE-7365-49F1-8B35-F74D2B225E1C}" srcOrd="0" destOrd="0" presId="urn:microsoft.com/office/officeart/2008/layout/NameandTitleOrganizationalChart"/>
    <dgm:cxn modelId="{CB688378-0FB5-4B8D-902F-0CAAEEE868C6}" type="presOf" srcId="{4A071631-CF9A-4F14-94D5-65CA5AF68E1F}" destId="{72981FF0-4BC9-4FCD-852F-C855DA7E51DB}" srcOrd="0" destOrd="0" presId="urn:microsoft.com/office/officeart/2008/layout/NameandTitleOrganizationalChart"/>
    <dgm:cxn modelId="{421A2605-7A2D-4ED9-9FE8-57F16D8DB2B3}" srcId="{48C8989E-2DF6-4059-BC3D-F9EAECA72267}" destId="{DCF031DF-3DE2-48F1-87C5-732D64231B64}" srcOrd="0" destOrd="0" parTransId="{5C970050-E503-4F4A-8AD3-B7AFD7B4F04E}" sibTransId="{6B29D540-500A-4619-AA7F-3D42409D3919}"/>
    <dgm:cxn modelId="{DADD21E9-B352-40BF-B383-412C4FE79AEE}" type="presOf" srcId="{A2917463-C9F5-4AFE-A93A-7EC414CB29EB}" destId="{5B0250B9-FDB7-4501-934A-BF2F902D3400}" srcOrd="0" destOrd="0" presId="urn:microsoft.com/office/officeart/2008/layout/NameandTitleOrganizationalChart"/>
    <dgm:cxn modelId="{93D2F88D-1045-4BC7-89EB-236042A6AE25}" type="presOf" srcId="{DCF031DF-3DE2-48F1-87C5-732D64231B64}" destId="{94012287-DE96-4AD3-990C-02C0381BA087}" srcOrd="1" destOrd="0" presId="urn:microsoft.com/office/officeart/2008/layout/NameandTitleOrganizationalChart"/>
    <dgm:cxn modelId="{9E12C69A-B4CC-460D-B349-B66F842199D7}" type="presOf" srcId="{8780E911-8428-442A-B099-426EFBEA6405}" destId="{BE672D18-3A20-44EE-807B-5B49D960CB9D}" srcOrd="0" destOrd="0" presId="urn:microsoft.com/office/officeart/2008/layout/NameandTitleOrganizationalChart"/>
    <dgm:cxn modelId="{2F06238A-0D36-47E2-9B78-66899A8A6942}" type="presOf" srcId="{C4509F3C-E59E-41D8-81D7-E768A534AF7F}" destId="{7744AB99-E7E6-4DC1-80CF-6FFAB8AB44BD}" srcOrd="1" destOrd="0" presId="urn:microsoft.com/office/officeart/2008/layout/NameandTitleOrganizationalChart"/>
    <dgm:cxn modelId="{DEED68E3-8271-4C58-B17C-B11BE356D637}" type="presOf" srcId="{C4509F3C-E59E-41D8-81D7-E768A534AF7F}" destId="{5ECEECFD-8B68-4C34-B8F2-A1DE8FF489EB}" srcOrd="0" destOrd="0" presId="urn:microsoft.com/office/officeart/2008/layout/NameandTitleOrganizationalChart"/>
    <dgm:cxn modelId="{0A42FD05-71D4-413C-B1AF-4F1A1A00369C}" type="presOf" srcId="{DFA4BFDE-5D5A-4C3E-8C24-2C8EA32FA1C1}" destId="{5A83524A-250A-459B-A835-1BC22747674C}" srcOrd="1" destOrd="0" presId="urn:microsoft.com/office/officeart/2008/layout/NameandTitleOrganizationalChart"/>
    <dgm:cxn modelId="{76EFC41F-B4D7-4B4D-BDEA-95EB5A794771}" type="presOf" srcId="{CCDE0B77-EEE5-4FFD-B9C0-B5EE93D65D35}" destId="{CCABC0AB-5FE8-4A89-8374-4D2884BDD152}" srcOrd="0" destOrd="0" presId="urn:microsoft.com/office/officeart/2008/layout/NameandTitleOrganizationalChart"/>
    <dgm:cxn modelId="{A28127FE-B0F6-48E2-9FF8-5244706E2576}" type="presOf" srcId="{2A985BCF-A006-4386-AAA8-7F8FE070D388}" destId="{9E99FCE4-163A-4305-8CDF-4905BBAF6C3F}" srcOrd="0" destOrd="0" presId="urn:microsoft.com/office/officeart/2008/layout/NameandTitleOrganizationalChart"/>
    <dgm:cxn modelId="{A50B6B78-5A52-4EB0-A6C9-0F7D8974D702}" type="presOf" srcId="{23466031-F984-4236-A975-70991AE96D1E}" destId="{4F5B4C3A-D0E2-4134-AEB6-724912C81C03}" srcOrd="0" destOrd="0" presId="urn:microsoft.com/office/officeart/2008/layout/NameandTitleOrganizationalChart"/>
    <dgm:cxn modelId="{1F7B6F87-9B9B-492C-9072-0967BB7AAACF}" type="presOf" srcId="{A2917463-C9F5-4AFE-A93A-7EC414CB29EB}" destId="{FEEACE5A-C12E-40FE-852E-F16E5684688F}" srcOrd="1" destOrd="0" presId="urn:microsoft.com/office/officeart/2008/layout/NameandTitleOrganizationalChart"/>
    <dgm:cxn modelId="{1E0E2B04-0F41-4D35-9982-4E879E7CA909}" type="presOf" srcId="{6B29D540-500A-4619-AA7F-3D42409D3919}" destId="{2B9AB5AB-1302-4500-B31D-A774A9D3151A}" srcOrd="0" destOrd="0" presId="urn:microsoft.com/office/officeart/2008/layout/NameandTitleOrganizationalChart"/>
    <dgm:cxn modelId="{6307FE44-4FD1-4A2C-A93A-71DAFF888D4D}" type="presOf" srcId="{48C8989E-2DF6-4059-BC3D-F9EAECA72267}" destId="{3B2BE42A-13A9-4682-B180-E8C616EC3BBC}" srcOrd="0" destOrd="0" presId="urn:microsoft.com/office/officeart/2008/layout/NameandTitleOrganizationalChart"/>
    <dgm:cxn modelId="{0E35EFE5-3004-492A-88A3-ACD07088F077}" type="presOf" srcId="{4FD62F95-83C6-439C-83E6-A2CF58D1016D}" destId="{1C7ABBDC-37F4-4CC5-AE3A-456238170F79}" srcOrd="0" destOrd="0" presId="urn:microsoft.com/office/officeart/2008/layout/NameandTitleOrganizationalChart"/>
    <dgm:cxn modelId="{330E36BA-B4C5-4540-A69B-9209EBB8D2A2}" type="presOf" srcId="{634A853B-E6CB-4C42-8136-5EBD25B09F35}" destId="{4B36DC5D-7737-449D-866B-B3644039CD6A}" srcOrd="0" destOrd="0" presId="urn:microsoft.com/office/officeart/2008/layout/NameandTitleOrganizationalChart"/>
    <dgm:cxn modelId="{A6191804-FAAB-4D02-8F22-76CF15E55E64}" type="presOf" srcId="{9A60B77A-A747-4212-8FE6-64287925BBD5}" destId="{FD125A4B-AF82-4D4C-881C-F7F3C243310F}" srcOrd="0" destOrd="0" presId="urn:microsoft.com/office/officeart/2008/layout/NameandTitleOrganizationalChart"/>
    <dgm:cxn modelId="{A5434264-060E-4984-A80C-12CEF1E84A92}" srcId="{DCF031DF-3DE2-48F1-87C5-732D64231B64}" destId="{C4509F3C-E59E-41D8-81D7-E768A534AF7F}" srcOrd="0" destOrd="0" parTransId="{E72A9C03-F762-446C-A233-5F92D5A16EE3}" sibTransId="{634A853B-E6CB-4C42-8136-5EBD25B09F35}"/>
    <dgm:cxn modelId="{C1D33E5F-16DA-4255-8AAE-E89D79AB89F4}" type="presOf" srcId="{AF50C8B7-B3D8-4CEA-BFEF-E754C0644B2D}" destId="{836C6DC1-7304-4563-BDE7-9A6E7D87339D}" srcOrd="0" destOrd="0" presId="urn:microsoft.com/office/officeart/2008/layout/NameandTitleOrganizationalChart"/>
    <dgm:cxn modelId="{125E1D51-2B5C-4B26-AE70-A2F2B2093A51}" srcId="{C4509F3C-E59E-41D8-81D7-E768A534AF7F}" destId="{9A60B77A-A747-4212-8FE6-64287925BBD5}" srcOrd="0" destOrd="0" parTransId="{D9D3C244-4675-48D6-9849-6C7B51552631}" sibTransId="{F33817E2-B279-4596-B012-D0065FBB357F}"/>
    <dgm:cxn modelId="{114BE2B5-E1BD-45DA-9453-7AE73E7E09AB}" type="presOf" srcId="{5C3EFE2C-E615-4888-909B-A3767157F0A2}" destId="{3D855AC3-640E-44F2-9BE3-EEC53F6BB8AD}" srcOrd="1" destOrd="0" presId="urn:microsoft.com/office/officeart/2008/layout/NameandTitleOrganizationalChart"/>
    <dgm:cxn modelId="{195293F2-EFC5-4BBD-8C96-E3A830E5CE7D}" type="presParOf" srcId="{3B2BE42A-13A9-4682-B180-E8C616EC3BBC}" destId="{9BB565DA-6A36-40ED-96E0-86C67821EDBC}" srcOrd="0" destOrd="0" presId="urn:microsoft.com/office/officeart/2008/layout/NameandTitleOrganizationalChart"/>
    <dgm:cxn modelId="{4B94FEDD-A39E-46DC-830C-2AFB919FD9BC}" type="presParOf" srcId="{9BB565DA-6A36-40ED-96E0-86C67821EDBC}" destId="{9AF1DD84-E792-4C9C-BA98-803A103063D8}" srcOrd="0" destOrd="0" presId="urn:microsoft.com/office/officeart/2008/layout/NameandTitleOrganizationalChart"/>
    <dgm:cxn modelId="{57D96FAB-9BF0-4E3B-8440-ED5617252FCB}" type="presParOf" srcId="{9AF1DD84-E792-4C9C-BA98-803A103063D8}" destId="{52A665A8-1F06-4F95-8B04-B045BCA91604}" srcOrd="0" destOrd="0" presId="urn:microsoft.com/office/officeart/2008/layout/NameandTitleOrganizationalChart"/>
    <dgm:cxn modelId="{0223864A-1061-4F7C-8875-2DC8B9046BD4}" type="presParOf" srcId="{9AF1DD84-E792-4C9C-BA98-803A103063D8}" destId="{2B9AB5AB-1302-4500-B31D-A774A9D3151A}" srcOrd="1" destOrd="0" presId="urn:microsoft.com/office/officeart/2008/layout/NameandTitleOrganizationalChart"/>
    <dgm:cxn modelId="{4EEF4E4D-E0C8-4699-B82F-FB2136945108}" type="presParOf" srcId="{9AF1DD84-E792-4C9C-BA98-803A103063D8}" destId="{94012287-DE96-4AD3-990C-02C0381BA087}" srcOrd="2" destOrd="0" presId="urn:microsoft.com/office/officeart/2008/layout/NameandTitleOrganizationalChart"/>
    <dgm:cxn modelId="{85DDD10A-7BC2-44DB-9E6A-B6AEC5BA7EB4}" type="presParOf" srcId="{9BB565DA-6A36-40ED-96E0-86C67821EDBC}" destId="{1516758B-A8B4-47BA-BD50-B995C0C48BA1}" srcOrd="1" destOrd="0" presId="urn:microsoft.com/office/officeart/2008/layout/NameandTitleOrganizationalChart"/>
    <dgm:cxn modelId="{C973C9C2-6EF4-4A53-9EBC-5DE1239B0FFE}" type="presParOf" srcId="{1516758B-A8B4-47BA-BD50-B995C0C48BA1}" destId="{E32FA61F-DCC7-4B4F-B0C9-E64517623B73}" srcOrd="0" destOrd="0" presId="urn:microsoft.com/office/officeart/2008/layout/NameandTitleOrganizationalChart"/>
    <dgm:cxn modelId="{A9DBEC06-CC4A-47BE-8C25-CABBCE24CB7D}" type="presParOf" srcId="{1516758B-A8B4-47BA-BD50-B995C0C48BA1}" destId="{615582A5-07B5-4E74-928C-C563E4F6BD13}" srcOrd="1" destOrd="0" presId="urn:microsoft.com/office/officeart/2008/layout/NameandTitleOrganizationalChart"/>
    <dgm:cxn modelId="{FD0B8203-2D79-4396-9664-70100B35983D}" type="presParOf" srcId="{615582A5-07B5-4E74-928C-C563E4F6BD13}" destId="{9210EFD4-9301-4429-80BE-501EA9809012}" srcOrd="0" destOrd="0" presId="urn:microsoft.com/office/officeart/2008/layout/NameandTitleOrganizationalChart"/>
    <dgm:cxn modelId="{CA4DFC08-DB8F-4056-8E86-54EE429EC560}" type="presParOf" srcId="{9210EFD4-9301-4429-80BE-501EA9809012}" destId="{5ECEECFD-8B68-4C34-B8F2-A1DE8FF489EB}" srcOrd="0" destOrd="0" presId="urn:microsoft.com/office/officeart/2008/layout/NameandTitleOrganizationalChart"/>
    <dgm:cxn modelId="{8FE8A5A8-EA12-417C-A9EB-B7289A2C23BD}" type="presParOf" srcId="{9210EFD4-9301-4429-80BE-501EA9809012}" destId="{4B36DC5D-7737-449D-866B-B3644039CD6A}" srcOrd="1" destOrd="0" presId="urn:microsoft.com/office/officeart/2008/layout/NameandTitleOrganizationalChart"/>
    <dgm:cxn modelId="{7CAB66EB-BF45-4CAB-A426-1FBE99C44F19}" type="presParOf" srcId="{9210EFD4-9301-4429-80BE-501EA9809012}" destId="{7744AB99-E7E6-4DC1-80CF-6FFAB8AB44BD}" srcOrd="2" destOrd="0" presId="urn:microsoft.com/office/officeart/2008/layout/NameandTitleOrganizationalChart"/>
    <dgm:cxn modelId="{DB062A9B-60E8-4BCF-865C-15C2E36FC6DF}" type="presParOf" srcId="{615582A5-07B5-4E74-928C-C563E4F6BD13}" destId="{4B34058F-3303-4256-9BB7-37A59DA1A3EF}" srcOrd="1" destOrd="0" presId="urn:microsoft.com/office/officeart/2008/layout/NameandTitleOrganizationalChart"/>
    <dgm:cxn modelId="{26DB858B-EB8D-4743-9A6A-863F7A4CEAF0}" type="presParOf" srcId="{615582A5-07B5-4E74-928C-C563E4F6BD13}" destId="{54D4DE77-5FC8-4A78-88DD-523B322BA34C}" srcOrd="2" destOrd="0" presId="urn:microsoft.com/office/officeart/2008/layout/NameandTitleOrganizationalChart"/>
    <dgm:cxn modelId="{3D535906-2904-494C-B9D7-B97EB344EEE4}" type="presParOf" srcId="{54D4DE77-5FC8-4A78-88DD-523B322BA34C}" destId="{59F47764-C3AA-4D35-B4FD-720CE68C0DA3}" srcOrd="0" destOrd="0" presId="urn:microsoft.com/office/officeart/2008/layout/NameandTitleOrganizationalChart"/>
    <dgm:cxn modelId="{02155390-8B3B-45A1-8477-154F50EE134B}" type="presParOf" srcId="{54D4DE77-5FC8-4A78-88DD-523B322BA34C}" destId="{8DE18B96-9105-46B5-BC5E-9E9F18CC12D2}" srcOrd="1" destOrd="0" presId="urn:microsoft.com/office/officeart/2008/layout/NameandTitleOrganizationalChart"/>
    <dgm:cxn modelId="{867FE43D-8524-455D-82AE-AA12DD2F04D7}" type="presParOf" srcId="{8DE18B96-9105-46B5-BC5E-9E9F18CC12D2}" destId="{05339204-E468-4FDA-8B03-66522B6D1FA5}" srcOrd="0" destOrd="0" presId="urn:microsoft.com/office/officeart/2008/layout/NameandTitleOrganizationalChart"/>
    <dgm:cxn modelId="{7398243B-DF56-475C-818A-B51A409A4299}" type="presParOf" srcId="{05339204-E468-4FDA-8B03-66522B6D1FA5}" destId="{FD125A4B-AF82-4D4C-881C-F7F3C243310F}" srcOrd="0" destOrd="0" presId="urn:microsoft.com/office/officeart/2008/layout/NameandTitleOrganizationalChart"/>
    <dgm:cxn modelId="{E2A46F57-7E3E-4D5C-8A88-BF1D88763C7F}" type="presParOf" srcId="{05339204-E468-4FDA-8B03-66522B6D1FA5}" destId="{B9DF22BE-7365-49F1-8B35-F74D2B225E1C}" srcOrd="1" destOrd="0" presId="urn:microsoft.com/office/officeart/2008/layout/NameandTitleOrganizationalChart"/>
    <dgm:cxn modelId="{BBE7D22D-214C-4846-AD9C-92F4717E5E4F}" type="presParOf" srcId="{05339204-E468-4FDA-8B03-66522B6D1FA5}" destId="{7FBF4241-A7A8-4B1B-8E53-E8005F0295EE}" srcOrd="2" destOrd="0" presId="urn:microsoft.com/office/officeart/2008/layout/NameandTitleOrganizationalChart"/>
    <dgm:cxn modelId="{E615436F-199B-4B94-8C7D-6FEF211B46F5}" type="presParOf" srcId="{8DE18B96-9105-46B5-BC5E-9E9F18CC12D2}" destId="{E21AD43A-A475-4037-9080-743EB8FDD901}" srcOrd="1" destOrd="0" presId="urn:microsoft.com/office/officeart/2008/layout/NameandTitleOrganizationalChart"/>
    <dgm:cxn modelId="{5A7BF45A-4D6F-4F1B-BDD2-824EC442C320}" type="presParOf" srcId="{8DE18B96-9105-46B5-BC5E-9E9F18CC12D2}" destId="{D37F3777-C6FB-40A9-9D67-43AF4BD4D8FE}" srcOrd="2" destOrd="0" presId="urn:microsoft.com/office/officeart/2008/layout/NameandTitleOrganizationalChart"/>
    <dgm:cxn modelId="{EC64B3A4-9B11-4DCD-A5EA-8533EE74F3E2}" type="presParOf" srcId="{D37F3777-C6FB-40A9-9D67-43AF4BD4D8FE}" destId="{9E99FCE4-163A-4305-8CDF-4905BBAF6C3F}" srcOrd="0" destOrd="0" presId="urn:microsoft.com/office/officeart/2008/layout/NameandTitleOrganizationalChart"/>
    <dgm:cxn modelId="{58EBE98C-DBB7-4566-9333-FD8F280BFC58}" type="presParOf" srcId="{D37F3777-C6FB-40A9-9D67-43AF4BD4D8FE}" destId="{D5216504-96B1-4F95-A9C9-C9073B8CD891}" srcOrd="1" destOrd="0" presId="urn:microsoft.com/office/officeart/2008/layout/NameandTitleOrganizationalChart"/>
    <dgm:cxn modelId="{7A06E199-B689-47CB-AC2A-4B4D852AD981}" type="presParOf" srcId="{D5216504-96B1-4F95-A9C9-C9073B8CD891}" destId="{4F8B4F32-0793-4996-AD86-EF84B10A85CA}" srcOrd="0" destOrd="0" presId="urn:microsoft.com/office/officeart/2008/layout/NameandTitleOrganizationalChart"/>
    <dgm:cxn modelId="{7F1023C8-5CDD-437D-91BE-8A4ADAF18C2A}" type="presParOf" srcId="{4F8B4F32-0793-4996-AD86-EF84B10A85CA}" destId="{E4DFA8B8-0F02-48D6-B447-D15122F7B251}" srcOrd="0" destOrd="0" presId="urn:microsoft.com/office/officeart/2008/layout/NameandTitleOrganizationalChart"/>
    <dgm:cxn modelId="{1F5392A4-08FE-470F-90C3-9A7AE2A5FB30}" type="presParOf" srcId="{4F8B4F32-0793-4996-AD86-EF84B10A85CA}" destId="{214FCCD3-490F-49BD-A92A-EC5F4C4C49D7}" srcOrd="1" destOrd="0" presId="urn:microsoft.com/office/officeart/2008/layout/NameandTitleOrganizationalChart"/>
    <dgm:cxn modelId="{5A9F7FE9-11BF-41DF-A897-C0D03A82B5C7}" type="presParOf" srcId="{4F8B4F32-0793-4996-AD86-EF84B10A85CA}" destId="{3D855AC3-640E-44F2-9BE3-EEC53F6BB8AD}" srcOrd="2" destOrd="0" presId="urn:microsoft.com/office/officeart/2008/layout/NameandTitleOrganizationalChart"/>
    <dgm:cxn modelId="{0A4AD2B7-D6AA-483D-8121-3FF838202A94}" type="presParOf" srcId="{D5216504-96B1-4F95-A9C9-C9073B8CD891}" destId="{876C323F-2979-4110-80AC-CBAA84637BA7}" srcOrd="1" destOrd="0" presId="urn:microsoft.com/office/officeart/2008/layout/NameandTitleOrganizationalChart"/>
    <dgm:cxn modelId="{377FDC28-25E2-4D8D-B39B-447C500C9A52}" type="presParOf" srcId="{D5216504-96B1-4F95-A9C9-C9073B8CD891}" destId="{D4CA1BFF-5DFA-40CE-9E9E-3830C8B07B8E}" srcOrd="2" destOrd="0" presId="urn:microsoft.com/office/officeart/2008/layout/NameandTitleOrganizationalChart"/>
    <dgm:cxn modelId="{1488D44E-95FF-4CE1-9AD5-F1A3914C2B37}" type="presParOf" srcId="{D37F3777-C6FB-40A9-9D67-43AF4BD4D8FE}" destId="{9C238C1B-D2F4-4AD7-BD8C-51A2187B0BBD}" srcOrd="2" destOrd="0" presId="urn:microsoft.com/office/officeart/2008/layout/NameandTitleOrganizationalChart"/>
    <dgm:cxn modelId="{593AF91B-F6C5-45B8-B9D1-2D8D8C76ADFF}" type="presParOf" srcId="{D37F3777-C6FB-40A9-9D67-43AF4BD4D8FE}" destId="{A76B6CFE-98D7-483A-8528-FA7D24DF6C68}" srcOrd="3" destOrd="0" presId="urn:microsoft.com/office/officeart/2008/layout/NameandTitleOrganizationalChart"/>
    <dgm:cxn modelId="{449879F5-FE65-4206-93E6-0EF1FCADA7F1}" type="presParOf" srcId="{A76B6CFE-98D7-483A-8528-FA7D24DF6C68}" destId="{DA9FE985-9394-4244-8474-88F338592462}" srcOrd="0" destOrd="0" presId="urn:microsoft.com/office/officeart/2008/layout/NameandTitleOrganizationalChart"/>
    <dgm:cxn modelId="{F73429BF-4F93-48A9-A9A5-9DEF90024A97}" type="presParOf" srcId="{DA9FE985-9394-4244-8474-88F338592462}" destId="{72981FF0-4BC9-4FCD-852F-C855DA7E51DB}" srcOrd="0" destOrd="0" presId="urn:microsoft.com/office/officeart/2008/layout/NameandTitleOrganizationalChart"/>
    <dgm:cxn modelId="{0A8847F4-5E10-4727-81FE-7AB4437DBAA9}" type="presParOf" srcId="{DA9FE985-9394-4244-8474-88F338592462}" destId="{1C7ABBDC-37F4-4CC5-AE3A-456238170F79}" srcOrd="1" destOrd="0" presId="urn:microsoft.com/office/officeart/2008/layout/NameandTitleOrganizationalChart"/>
    <dgm:cxn modelId="{AF96BFF7-313A-4510-85BB-A83D5B26871F}" type="presParOf" srcId="{DA9FE985-9394-4244-8474-88F338592462}" destId="{86507BF0-B0DA-43A8-AC75-49450AAB4FF9}" srcOrd="2" destOrd="0" presId="urn:microsoft.com/office/officeart/2008/layout/NameandTitleOrganizationalChart"/>
    <dgm:cxn modelId="{F5261843-72C1-4621-BA19-7C5696FFC449}" type="presParOf" srcId="{A76B6CFE-98D7-483A-8528-FA7D24DF6C68}" destId="{E454EF2B-E0DB-4B88-BB4F-AACBA33910F6}" srcOrd="1" destOrd="0" presId="urn:microsoft.com/office/officeart/2008/layout/NameandTitleOrganizationalChart"/>
    <dgm:cxn modelId="{E9289E37-5B4F-4AAA-9CFC-4AB15ECFBCA1}" type="presParOf" srcId="{A76B6CFE-98D7-483A-8528-FA7D24DF6C68}" destId="{30028106-8C13-401C-8538-B0F7B64A0007}" srcOrd="2" destOrd="0" presId="urn:microsoft.com/office/officeart/2008/layout/NameandTitleOrganizationalChart"/>
    <dgm:cxn modelId="{0427B4ED-BCAC-4B33-918E-7B28845B388C}" type="presParOf" srcId="{1516758B-A8B4-47BA-BD50-B995C0C48BA1}" destId="{05088103-02AF-4417-BAB7-21EEFDEABAC8}" srcOrd="2" destOrd="0" presId="urn:microsoft.com/office/officeart/2008/layout/NameandTitleOrganizationalChart"/>
    <dgm:cxn modelId="{D028B1A4-531F-4950-BE37-3DB4A344F65D}" type="presParOf" srcId="{1516758B-A8B4-47BA-BD50-B995C0C48BA1}" destId="{77CD6740-906D-48A8-BF17-95A54C45E4F8}" srcOrd="3" destOrd="0" presId="urn:microsoft.com/office/officeart/2008/layout/NameandTitleOrganizationalChart"/>
    <dgm:cxn modelId="{A44AFE8F-3AEE-4CF8-BD86-B2B9D46E5F95}" type="presParOf" srcId="{77CD6740-906D-48A8-BF17-95A54C45E4F8}" destId="{32C7C457-1AE8-4EE8-BB1B-FE02683483F6}" srcOrd="0" destOrd="0" presId="urn:microsoft.com/office/officeart/2008/layout/NameandTitleOrganizationalChart"/>
    <dgm:cxn modelId="{7C419170-2E0F-4504-A3A9-3734D9A83D1B}" type="presParOf" srcId="{32C7C457-1AE8-4EE8-BB1B-FE02683483F6}" destId="{5B0250B9-FDB7-4501-934A-BF2F902D3400}" srcOrd="0" destOrd="0" presId="urn:microsoft.com/office/officeart/2008/layout/NameandTitleOrganizationalChart"/>
    <dgm:cxn modelId="{46E15F8C-830D-4B35-8954-0DE4850D8C27}" type="presParOf" srcId="{32C7C457-1AE8-4EE8-BB1B-FE02683483F6}" destId="{4F5B4C3A-D0E2-4134-AEB6-724912C81C03}" srcOrd="1" destOrd="0" presId="urn:microsoft.com/office/officeart/2008/layout/NameandTitleOrganizationalChart"/>
    <dgm:cxn modelId="{C0475094-F06F-492B-867E-5AF11C15515F}" type="presParOf" srcId="{32C7C457-1AE8-4EE8-BB1B-FE02683483F6}" destId="{FEEACE5A-C12E-40FE-852E-F16E5684688F}" srcOrd="2" destOrd="0" presId="urn:microsoft.com/office/officeart/2008/layout/NameandTitleOrganizationalChart"/>
    <dgm:cxn modelId="{C29F8FB9-6C9D-4C0F-B74B-778DF4500A66}" type="presParOf" srcId="{77CD6740-906D-48A8-BF17-95A54C45E4F8}" destId="{FC0C63A6-CA8F-4B27-B462-77A9AAA10C5E}" srcOrd="1" destOrd="0" presId="urn:microsoft.com/office/officeart/2008/layout/NameandTitleOrganizationalChart"/>
    <dgm:cxn modelId="{465BA2B7-B3F1-4007-A8ED-65588EE2E513}" type="presParOf" srcId="{FC0C63A6-CA8F-4B27-B462-77A9AAA10C5E}" destId="{BE672D18-3A20-44EE-807B-5B49D960CB9D}" srcOrd="0" destOrd="0" presId="urn:microsoft.com/office/officeart/2008/layout/NameandTitleOrganizationalChart"/>
    <dgm:cxn modelId="{F9CD1086-049B-4875-97C5-2AB4275098C9}" type="presParOf" srcId="{FC0C63A6-CA8F-4B27-B462-77A9AAA10C5E}" destId="{317B3CD6-C218-4666-9279-C43AACBD52C0}" srcOrd="1" destOrd="0" presId="urn:microsoft.com/office/officeart/2008/layout/NameandTitleOrganizationalChart"/>
    <dgm:cxn modelId="{CC6AA0D3-B2AC-47C8-B2A7-EA436E5FC9BC}" type="presParOf" srcId="{317B3CD6-C218-4666-9279-C43AACBD52C0}" destId="{4771018B-A26B-4BD7-A191-8E28A8456684}" srcOrd="0" destOrd="0" presId="urn:microsoft.com/office/officeart/2008/layout/NameandTitleOrganizationalChart"/>
    <dgm:cxn modelId="{8469A563-8B9E-43D8-BD28-432B1567C143}" type="presParOf" srcId="{4771018B-A26B-4BD7-A191-8E28A8456684}" destId="{836C6DC1-7304-4563-BDE7-9A6E7D87339D}" srcOrd="0" destOrd="0" presId="urn:microsoft.com/office/officeart/2008/layout/NameandTitleOrganizationalChart"/>
    <dgm:cxn modelId="{F24A054F-B774-451E-89A5-8627D0864069}" type="presParOf" srcId="{4771018B-A26B-4BD7-A191-8E28A8456684}" destId="{7CEF757A-2472-4152-8779-4C0882113CFE}" srcOrd="1" destOrd="0" presId="urn:microsoft.com/office/officeart/2008/layout/NameandTitleOrganizationalChart"/>
    <dgm:cxn modelId="{D77E908E-5FB9-49DF-A71B-48576AD2E074}" type="presParOf" srcId="{4771018B-A26B-4BD7-A191-8E28A8456684}" destId="{CC1FAAA8-B9EB-47C0-938A-F73BCE93FACC}" srcOrd="2" destOrd="0" presId="urn:microsoft.com/office/officeart/2008/layout/NameandTitleOrganizationalChart"/>
    <dgm:cxn modelId="{A9E8C2FC-731F-486F-BC37-C0B430D669A8}" type="presParOf" srcId="{317B3CD6-C218-4666-9279-C43AACBD52C0}" destId="{32DDB02B-2C36-4738-8AD0-0A05DBCF2D60}" srcOrd="1" destOrd="0" presId="urn:microsoft.com/office/officeart/2008/layout/NameandTitleOrganizationalChart"/>
    <dgm:cxn modelId="{DB4B6210-E6DD-4944-A21B-2E3643CE0BDC}" type="presParOf" srcId="{317B3CD6-C218-4666-9279-C43AACBD52C0}" destId="{1AAE3B3E-228A-420D-B19E-8AF248948760}" srcOrd="2" destOrd="0" presId="urn:microsoft.com/office/officeart/2008/layout/NameandTitleOrganizationalChart"/>
    <dgm:cxn modelId="{7DF0982A-241F-489E-96A0-DE8139BCA340}" type="presParOf" srcId="{FC0C63A6-CA8F-4B27-B462-77A9AAA10C5E}" destId="{445062C9-01EC-49A4-866D-9664532DA91A}" srcOrd="2" destOrd="0" presId="urn:microsoft.com/office/officeart/2008/layout/NameandTitleOrganizationalChart"/>
    <dgm:cxn modelId="{043B8414-5E3A-428D-A184-F6EC4CCE0D68}" type="presParOf" srcId="{FC0C63A6-CA8F-4B27-B462-77A9AAA10C5E}" destId="{582C0CF3-A5A7-4CFA-8B29-D38F0161B7A9}" srcOrd="3" destOrd="0" presId="urn:microsoft.com/office/officeart/2008/layout/NameandTitleOrganizationalChart"/>
    <dgm:cxn modelId="{EE688459-25AC-4077-B45A-13515F973B15}" type="presParOf" srcId="{582C0CF3-A5A7-4CFA-8B29-D38F0161B7A9}" destId="{7355E5F7-62CF-4572-8DA9-3B0BA7C1D2EF}" srcOrd="0" destOrd="0" presId="urn:microsoft.com/office/officeart/2008/layout/NameandTitleOrganizationalChart"/>
    <dgm:cxn modelId="{90261D0D-A17A-4339-9BDF-BAD5C0377170}" type="presParOf" srcId="{7355E5F7-62CF-4572-8DA9-3B0BA7C1D2EF}" destId="{3F00A5CC-42D2-4154-AC06-A8EF6F7EB302}" srcOrd="0" destOrd="0" presId="urn:microsoft.com/office/officeart/2008/layout/NameandTitleOrganizationalChart"/>
    <dgm:cxn modelId="{43935FA1-933F-4E2D-9A92-44BB33A700CF}" type="presParOf" srcId="{7355E5F7-62CF-4572-8DA9-3B0BA7C1D2EF}" destId="{CCABC0AB-5FE8-4A89-8374-4D2884BDD152}" srcOrd="1" destOrd="0" presId="urn:microsoft.com/office/officeart/2008/layout/NameandTitleOrganizationalChart"/>
    <dgm:cxn modelId="{2AE9CE91-3E28-4191-A1DD-0B081BBBF48A}" type="presParOf" srcId="{7355E5F7-62CF-4572-8DA9-3B0BA7C1D2EF}" destId="{5A83524A-250A-459B-A835-1BC22747674C}" srcOrd="2" destOrd="0" presId="urn:microsoft.com/office/officeart/2008/layout/NameandTitleOrganizationalChart"/>
    <dgm:cxn modelId="{0D45133F-55E5-4A08-A0C0-F8F9B2BA0029}" type="presParOf" srcId="{582C0CF3-A5A7-4CFA-8B29-D38F0161B7A9}" destId="{92B95A9B-D691-4F9C-B772-B96303C04024}" srcOrd="1" destOrd="0" presId="urn:microsoft.com/office/officeart/2008/layout/NameandTitleOrganizationalChart"/>
    <dgm:cxn modelId="{8C6D2F4F-FE34-46DF-A5E1-C34F8E1DC824}" type="presParOf" srcId="{582C0CF3-A5A7-4CFA-8B29-D38F0161B7A9}" destId="{25D8EC03-D237-4135-8A0A-E2A73D09C9B8}" srcOrd="2" destOrd="0" presId="urn:microsoft.com/office/officeart/2008/layout/NameandTitleOrganizationalChart"/>
    <dgm:cxn modelId="{F958FF52-78BF-437C-946F-FC7B5A29139D}" type="presParOf" srcId="{77CD6740-906D-48A8-BF17-95A54C45E4F8}" destId="{867273DB-1FA3-43C2-8EE8-470B1A2A1655}" srcOrd="2" destOrd="0" presId="urn:microsoft.com/office/officeart/2008/layout/NameandTitleOrganizationalChart"/>
    <dgm:cxn modelId="{9E97E0BB-0605-44A4-8A95-CD313E0FA10D}" type="presParOf" srcId="{9BB565DA-6A36-40ED-96E0-86C67821EDBC}" destId="{35E4145D-FED3-4B3E-AE57-F5A37E6D770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8989E-2DF6-4059-BC3D-F9EAECA72267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DCF031DF-3DE2-48F1-87C5-732D64231B64}">
      <dgm:prSet phldrT="[Text]"/>
      <dgm:spPr/>
      <dgm:t>
        <a:bodyPr/>
        <a:lstStyle/>
        <a:p>
          <a:pPr latinLnBrk="1"/>
          <a:r>
            <a:rPr lang="en-US" altLang="ko-KR" dirty="0" smtClean="0"/>
            <a:t>F</a:t>
          </a:r>
          <a:endParaRPr lang="ko-KR" altLang="en-US" dirty="0"/>
        </a:p>
      </dgm:t>
    </dgm:pt>
    <dgm:pt modelId="{5C970050-E503-4F4A-8AD3-B7AFD7B4F04E}" type="parTrans" cxnId="{421A2605-7A2D-4ED9-9FE8-57F16D8DB2B3}">
      <dgm:prSet/>
      <dgm:spPr/>
      <dgm:t>
        <a:bodyPr/>
        <a:lstStyle/>
        <a:p>
          <a:pPr latinLnBrk="1"/>
          <a:endParaRPr lang="ko-KR" altLang="en-US"/>
        </a:p>
      </dgm:t>
    </dgm:pt>
    <dgm:pt modelId="{6B29D540-500A-4619-AA7F-3D42409D3919}" type="sibTrans" cxnId="{421A2605-7A2D-4ED9-9FE8-57F16D8DB2B3}">
      <dgm:prSet custT="1"/>
      <dgm:spPr/>
      <dgm:t>
        <a:bodyPr/>
        <a:lstStyle/>
        <a:p>
          <a:pPr latinLnBrk="1"/>
          <a:r>
            <a:rPr lang="en-US" altLang="ko-KR" sz="1400" dirty="0" smtClean="0"/>
            <a:t>&gt;= 3</a:t>
          </a:r>
          <a:endParaRPr lang="ko-KR" altLang="en-US" sz="1400" dirty="0"/>
        </a:p>
      </dgm:t>
    </dgm:pt>
    <dgm:pt modelId="{9A60B77A-A747-4212-8FE6-64287925BBD5}" type="asst">
      <dgm:prSet phldrT="[Text]"/>
      <dgm:spPr/>
      <dgm:t>
        <a:bodyPr/>
        <a:lstStyle/>
        <a:p>
          <a:pPr latinLnBrk="1"/>
          <a:r>
            <a:rPr lang="en-US" altLang="ko-KR" dirty="0" smtClean="0"/>
            <a:t>NULL</a:t>
          </a:r>
          <a:endParaRPr lang="ko-KR" altLang="en-US" dirty="0"/>
        </a:p>
      </dgm:t>
    </dgm:pt>
    <dgm:pt modelId="{D9D3C244-4675-48D6-9849-6C7B51552631}" type="parTrans" cxnId="{125E1D51-2B5C-4B26-AE70-A2F2B2093A51}">
      <dgm:prSet/>
      <dgm:spPr/>
      <dgm:t>
        <a:bodyPr/>
        <a:lstStyle/>
        <a:p>
          <a:pPr latinLnBrk="1"/>
          <a:endParaRPr lang="ko-KR" altLang="en-US"/>
        </a:p>
      </dgm:t>
    </dgm:pt>
    <dgm:pt modelId="{F33817E2-B279-4596-B012-D0065FBB357F}" type="sibTrans" cxnId="{125E1D51-2B5C-4B26-AE70-A2F2B2093A51}">
      <dgm:prSet/>
      <dgm:spPr/>
      <dgm:t>
        <a:bodyPr/>
        <a:lstStyle/>
        <a:p>
          <a:pPr latinLnBrk="1"/>
          <a:endParaRPr lang="ko-KR" altLang="en-US"/>
        </a:p>
      </dgm:t>
    </dgm:pt>
    <dgm:pt modelId="{A2917463-C9F5-4AFE-A93A-7EC414CB29EB}">
      <dgm:prSet phldrT="[Text]"/>
      <dgm:spPr/>
      <dgm:t>
        <a:bodyPr/>
        <a:lstStyle/>
        <a:p>
          <a:pPr latinLnBrk="1"/>
          <a:r>
            <a:rPr lang="en-US" altLang="ko-KR" dirty="0" smtClean="0"/>
            <a:t>S</a:t>
          </a:r>
          <a:endParaRPr lang="ko-KR" altLang="en-US" dirty="0"/>
        </a:p>
      </dgm:t>
    </dgm:pt>
    <dgm:pt modelId="{9922A9A8-9FFC-4A26-877E-4DAC23895C71}" type="parTrans" cxnId="{9DDC50B8-AC9B-4B94-BA52-90AA18ED37EB}">
      <dgm:prSet/>
      <dgm:spPr/>
      <dgm:t>
        <a:bodyPr/>
        <a:lstStyle/>
        <a:p>
          <a:pPr latinLnBrk="1"/>
          <a:endParaRPr lang="ko-KR" altLang="en-US"/>
        </a:p>
      </dgm:t>
    </dgm:pt>
    <dgm:pt modelId="{23466031-F984-4236-A975-70991AE96D1E}" type="sibTrans" cxnId="{9DDC50B8-AC9B-4B94-BA52-90AA18ED37EB}">
      <dgm:prSet custT="1"/>
      <dgm:spPr/>
      <dgm:t>
        <a:bodyPr/>
        <a:lstStyle/>
        <a:p>
          <a:pPr latinLnBrk="1"/>
          <a:r>
            <a:rPr lang="en-US" altLang="ko-KR" sz="1100" dirty="0" err="1" smtClean="0"/>
            <a:t>W</a:t>
          </a:r>
          <a:r>
            <a:rPr lang="en-US" altLang="ko-KR" sz="900" dirty="0" err="1" smtClean="0"/>
            <a:t>s</a:t>
          </a:r>
          <a:endParaRPr lang="ko-KR" altLang="en-US" sz="1100" dirty="0"/>
        </a:p>
      </dgm:t>
    </dgm:pt>
    <dgm:pt modelId="{C4509F3C-E59E-41D8-81D7-E768A534AF7F}">
      <dgm:prSet phldrT="[Text]"/>
      <dgm:spPr/>
      <dgm:t>
        <a:bodyPr/>
        <a:lstStyle/>
        <a:p>
          <a:pPr latinLnBrk="1"/>
          <a:r>
            <a:rPr lang="en-US" altLang="ko-KR" dirty="0" smtClean="0"/>
            <a:t>T</a:t>
          </a:r>
          <a:endParaRPr lang="ko-KR" altLang="en-US" dirty="0"/>
        </a:p>
      </dgm:t>
    </dgm:pt>
    <dgm:pt modelId="{E72A9C03-F762-446C-A233-5F92D5A16EE3}" type="parTrans" cxnId="{A5434264-060E-4984-A80C-12CEF1E84A92}">
      <dgm:prSet/>
      <dgm:spPr/>
      <dgm:t>
        <a:bodyPr/>
        <a:lstStyle/>
        <a:p>
          <a:pPr latinLnBrk="1"/>
          <a:endParaRPr lang="ko-KR" altLang="en-US"/>
        </a:p>
      </dgm:t>
    </dgm:pt>
    <dgm:pt modelId="{634A853B-E6CB-4C42-8136-5EBD25B09F35}" type="sibTrans" cxnId="{A5434264-060E-4984-A80C-12CEF1E84A92}">
      <dgm:prSet custT="1"/>
      <dgm:spPr/>
      <dgm:t>
        <a:bodyPr/>
        <a:lstStyle/>
        <a:p>
          <a:pPr latinLnBrk="1"/>
          <a:r>
            <a:rPr lang="en-US" altLang="ko-KR" sz="1100" dirty="0" err="1" smtClean="0"/>
            <a:t>W</a:t>
          </a:r>
          <a:r>
            <a:rPr lang="en-US" altLang="ko-KR" sz="900" dirty="0" err="1" smtClean="0"/>
            <a:t>t</a:t>
          </a:r>
          <a:endParaRPr lang="ko-KR" altLang="en-US" sz="1100" dirty="0"/>
        </a:p>
      </dgm:t>
    </dgm:pt>
    <dgm:pt modelId="{5C3EFE2C-E615-4888-909B-A3767157F0A2}" type="asst">
      <dgm:prSet phldrT="[Text]"/>
      <dgm:spPr/>
      <dgm:t>
        <a:bodyPr/>
        <a:lstStyle/>
        <a:p>
          <a:pPr latinLnBrk="1"/>
          <a:r>
            <a:rPr lang="en-US" altLang="ko-KR" dirty="0" smtClean="0"/>
            <a:t>C</a:t>
          </a:r>
          <a:endParaRPr lang="ko-KR" altLang="en-US" dirty="0"/>
        </a:p>
      </dgm:t>
    </dgm:pt>
    <dgm:pt modelId="{2A985BCF-A006-4386-AAA8-7F8FE070D388}" type="parTrans" cxnId="{6887DDBF-6DB3-420D-BA71-26D80E381AAF}">
      <dgm:prSet/>
      <dgm:spPr/>
      <dgm:t>
        <a:bodyPr/>
        <a:lstStyle/>
        <a:p>
          <a:pPr latinLnBrk="1"/>
          <a:endParaRPr lang="ko-KR" altLang="en-US"/>
        </a:p>
      </dgm:t>
    </dgm:pt>
    <dgm:pt modelId="{4992337E-9BD2-4A59-AFD2-E10368DC8EFB}" type="sibTrans" cxnId="{6887DDBF-6DB3-420D-BA71-26D80E381AAF}">
      <dgm:prSet/>
      <dgm:spPr/>
      <dgm:t>
        <a:bodyPr/>
        <a:lstStyle/>
        <a:p>
          <a:pPr latinLnBrk="1"/>
          <a:endParaRPr lang="ko-KR" altLang="en-US"/>
        </a:p>
      </dgm:t>
    </dgm:pt>
    <dgm:pt modelId="{4A071631-CF9A-4F14-94D5-65CA5AF68E1F}" type="asst">
      <dgm:prSet phldrT="[Text]"/>
      <dgm:spPr/>
      <dgm:t>
        <a:bodyPr/>
        <a:lstStyle/>
        <a:p>
          <a:pPr latinLnBrk="1"/>
          <a:r>
            <a:rPr lang="en-US" altLang="ko-KR" dirty="0" smtClean="0"/>
            <a:t>D</a:t>
          </a:r>
          <a:endParaRPr lang="ko-KR" altLang="en-US" dirty="0"/>
        </a:p>
      </dgm:t>
    </dgm:pt>
    <dgm:pt modelId="{C3D93A17-37B9-4645-BCEC-5FCEBAE88A20}" type="parTrans" cxnId="{F2674829-80D4-497E-A761-BED9EB176E03}">
      <dgm:prSet/>
      <dgm:spPr/>
      <dgm:t>
        <a:bodyPr/>
        <a:lstStyle/>
        <a:p>
          <a:pPr latinLnBrk="1"/>
          <a:endParaRPr lang="ko-KR" altLang="en-US"/>
        </a:p>
      </dgm:t>
    </dgm:pt>
    <dgm:pt modelId="{4FD62F95-83C6-439C-83E6-A2CF58D1016D}" type="sibTrans" cxnId="{F2674829-80D4-497E-A761-BED9EB176E03}">
      <dgm:prSet/>
      <dgm:spPr/>
      <dgm:t>
        <a:bodyPr/>
        <a:lstStyle/>
        <a:p>
          <a:pPr latinLnBrk="1"/>
          <a:endParaRPr lang="ko-KR" altLang="en-US"/>
        </a:p>
      </dgm:t>
    </dgm:pt>
    <dgm:pt modelId="{AF50C8B7-B3D8-4CEA-BFEF-E754C0644B2D}">
      <dgm:prSet phldrT="[Text]"/>
      <dgm:spPr/>
      <dgm:t>
        <a:bodyPr/>
        <a:lstStyle/>
        <a:p>
          <a:pPr latinLnBrk="1"/>
          <a:r>
            <a:rPr lang="en-US" altLang="ko-KR" dirty="0" smtClean="0"/>
            <a:t>Bias</a:t>
          </a:r>
          <a:endParaRPr lang="ko-KR" altLang="en-US" dirty="0"/>
        </a:p>
      </dgm:t>
    </dgm:pt>
    <dgm:pt modelId="{8780E911-8428-442A-B099-426EFBEA6405}" type="parTrans" cxnId="{1F3C2FF1-715D-4B15-ACCE-0911BE91DFBF}">
      <dgm:prSet/>
      <dgm:spPr/>
      <dgm:t>
        <a:bodyPr/>
        <a:lstStyle/>
        <a:p>
          <a:pPr latinLnBrk="1"/>
          <a:endParaRPr lang="ko-KR" altLang="en-US"/>
        </a:p>
      </dgm:t>
    </dgm:pt>
    <dgm:pt modelId="{C5CB3921-13E7-45E7-8A7D-9FEC754F9E34}" type="sibTrans" cxnId="{1F3C2FF1-715D-4B15-ACCE-0911BE91DFBF}">
      <dgm:prSet custT="1"/>
      <dgm:spPr/>
      <dgm:t>
        <a:bodyPr/>
        <a:lstStyle/>
        <a:p>
          <a:pPr latinLnBrk="1"/>
          <a:r>
            <a:rPr lang="en-US" altLang="ko-KR" sz="1050" dirty="0" err="1" smtClean="0"/>
            <a:t>W</a:t>
          </a:r>
          <a:r>
            <a:rPr lang="en-US" altLang="ko-KR" sz="900" dirty="0" err="1" smtClean="0"/>
            <a:t>b</a:t>
          </a:r>
          <a:endParaRPr lang="ko-KR" altLang="en-US" sz="1050" dirty="0"/>
        </a:p>
      </dgm:t>
    </dgm:pt>
    <dgm:pt modelId="{DFA4BFDE-5D5A-4C3E-8C24-2C8EA32FA1C1}">
      <dgm:prSet phldrT="[Text]"/>
      <dgm:spPr/>
      <dgm:t>
        <a:bodyPr/>
        <a:lstStyle/>
        <a:p>
          <a:pPr latinLnBrk="1"/>
          <a:r>
            <a:rPr lang="en-US" altLang="ko-KR" dirty="0" smtClean="0"/>
            <a:t>Sub</a:t>
          </a:r>
          <a:endParaRPr lang="ko-KR" altLang="en-US" dirty="0"/>
        </a:p>
      </dgm:t>
    </dgm:pt>
    <dgm:pt modelId="{EED11EDE-B2D8-4503-9141-F03422955AD7}" type="parTrans" cxnId="{5CCAC43B-FCD5-44DE-BF9B-FF01637E9933}">
      <dgm:prSet/>
      <dgm:spPr/>
      <dgm:t>
        <a:bodyPr/>
        <a:lstStyle/>
        <a:p>
          <a:pPr latinLnBrk="1"/>
          <a:endParaRPr lang="ko-KR" altLang="en-US"/>
        </a:p>
      </dgm:t>
    </dgm:pt>
    <dgm:pt modelId="{CCDE0B77-EEE5-4FFD-B9C0-B5EE93D65D35}" type="sibTrans" cxnId="{5CCAC43B-FCD5-44DE-BF9B-FF01637E9933}">
      <dgm:prSet/>
      <dgm:spPr/>
      <dgm:t>
        <a:bodyPr/>
        <a:lstStyle/>
        <a:p>
          <a:pPr latinLnBrk="1"/>
          <a:endParaRPr lang="ko-KR" altLang="en-US"/>
        </a:p>
      </dgm:t>
    </dgm:pt>
    <dgm:pt modelId="{3B2BE42A-13A9-4682-B180-E8C616EC3BBC}" type="pres">
      <dgm:prSet presAssocID="{48C8989E-2DF6-4059-BC3D-F9EAECA722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565DA-6A36-40ED-96E0-86C67821EDBC}" type="pres">
      <dgm:prSet presAssocID="{DCF031DF-3DE2-48F1-87C5-732D64231B64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F1DD84-E792-4C9C-BA98-803A103063D8}" type="pres">
      <dgm:prSet presAssocID="{DCF031DF-3DE2-48F1-87C5-732D64231B64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52A665A8-1F06-4F95-8B04-B045BCA91604}" type="pres">
      <dgm:prSet presAssocID="{DCF031DF-3DE2-48F1-87C5-732D64231B64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B5AB-1302-4500-B31D-A774A9D3151A}" type="pres">
      <dgm:prSet presAssocID="{DCF031DF-3DE2-48F1-87C5-732D64231B64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012287-DE96-4AD3-990C-02C0381BA087}" type="pres">
      <dgm:prSet presAssocID="{DCF031DF-3DE2-48F1-87C5-732D64231B64}" presName="rootConnector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516758B-A8B4-47BA-BD50-B995C0C48BA1}" type="pres">
      <dgm:prSet presAssocID="{DCF031DF-3DE2-48F1-87C5-732D64231B64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E32FA61F-DCC7-4B4F-B0C9-E64517623B73}" type="pres">
      <dgm:prSet presAssocID="{E72A9C03-F762-446C-A233-5F92D5A16EE3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15582A5-07B5-4E74-928C-C563E4F6BD13}" type="pres">
      <dgm:prSet presAssocID="{C4509F3C-E59E-41D8-81D7-E768A534AF7F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10EFD4-9301-4429-80BE-501EA9809012}" type="pres">
      <dgm:prSet presAssocID="{C4509F3C-E59E-41D8-81D7-E768A534AF7F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ECEECFD-8B68-4C34-B8F2-A1DE8FF489EB}" type="pres">
      <dgm:prSet presAssocID="{C4509F3C-E59E-41D8-81D7-E768A534AF7F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6DC5D-7737-449D-866B-B3644039CD6A}" type="pres">
      <dgm:prSet presAssocID="{C4509F3C-E59E-41D8-81D7-E768A534AF7F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44AB99-E7E6-4DC1-80CF-6FFAB8AB44BD}" type="pres">
      <dgm:prSet presAssocID="{C4509F3C-E59E-41D8-81D7-E768A534AF7F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B34058F-3303-4256-9BB7-37A59DA1A3EF}" type="pres">
      <dgm:prSet presAssocID="{C4509F3C-E59E-41D8-81D7-E768A534AF7F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4D4DE77-5FC8-4A78-88DD-523B322BA34C}" type="pres">
      <dgm:prSet presAssocID="{C4509F3C-E59E-41D8-81D7-E768A534AF7F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59F47764-C3AA-4D35-B4FD-720CE68C0DA3}" type="pres">
      <dgm:prSet presAssocID="{D9D3C244-4675-48D6-9849-6C7B51552631}" presName="Name96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DE18B96-9105-46B5-BC5E-9E9F18CC12D2}" type="pres">
      <dgm:prSet presAssocID="{9A60B77A-A747-4212-8FE6-64287925BBD5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339204-E468-4FDA-8B03-66522B6D1FA5}" type="pres">
      <dgm:prSet presAssocID="{9A60B77A-A747-4212-8FE6-64287925BBD5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FD125A4B-AF82-4D4C-881C-F7F3C243310F}" type="pres">
      <dgm:prSet presAssocID="{9A60B77A-A747-4212-8FE6-64287925BBD5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DF22BE-7365-49F1-8B35-F74D2B225E1C}" type="pres">
      <dgm:prSet presAssocID="{9A60B77A-A747-4212-8FE6-64287925BBD5}" presName="titleText3" presStyleLbl="fgAcc2" presStyleIdx="0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BF4241-A7A8-4B1B-8E53-E8005F0295EE}" type="pres">
      <dgm:prSet presAssocID="{9A60B77A-A747-4212-8FE6-64287925BBD5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21AD43A-A475-4037-9080-743EB8FDD901}" type="pres">
      <dgm:prSet presAssocID="{9A60B77A-A747-4212-8FE6-64287925BBD5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D37F3777-C6FB-40A9-9D67-43AF4BD4D8FE}" type="pres">
      <dgm:prSet presAssocID="{9A60B77A-A747-4212-8FE6-64287925BBD5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9E99FCE4-163A-4305-8CDF-4905BBAF6C3F}" type="pres">
      <dgm:prSet presAssocID="{2A985BCF-A006-4386-AAA8-7F8FE070D388}" presName="Name96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216504-96B1-4F95-A9C9-C9073B8CD891}" type="pres">
      <dgm:prSet presAssocID="{5C3EFE2C-E615-4888-909B-A3767157F0A2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8B4F32-0793-4996-AD86-EF84B10A85CA}" type="pres">
      <dgm:prSet presAssocID="{5C3EFE2C-E615-4888-909B-A3767157F0A2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E4DFA8B8-0F02-48D6-B447-D15122F7B251}" type="pres">
      <dgm:prSet presAssocID="{5C3EFE2C-E615-4888-909B-A3767157F0A2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CCD3-490F-49BD-A92A-EC5F4C4C49D7}" type="pres">
      <dgm:prSet presAssocID="{5C3EFE2C-E615-4888-909B-A3767157F0A2}" presName="titleText3" presStyleLbl="fgAcc2" presStyleIdx="1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855AC3-640E-44F2-9BE3-EEC53F6BB8AD}" type="pres">
      <dgm:prSet presAssocID="{5C3EFE2C-E615-4888-909B-A3767157F0A2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76C323F-2979-4110-80AC-CBAA84637BA7}" type="pres">
      <dgm:prSet presAssocID="{5C3EFE2C-E615-4888-909B-A3767157F0A2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D4CA1BFF-5DFA-40CE-9E9E-3830C8B07B8E}" type="pres">
      <dgm:prSet presAssocID="{5C3EFE2C-E615-4888-909B-A3767157F0A2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9C238C1B-D2F4-4AD7-BD8C-51A2187B0BBD}" type="pres">
      <dgm:prSet presAssocID="{C3D93A17-37B9-4645-BCEC-5FCEBAE88A20}" presName="Name96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76B6CFE-98D7-483A-8528-FA7D24DF6C68}" type="pres">
      <dgm:prSet presAssocID="{4A071631-CF9A-4F14-94D5-65CA5AF68E1F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9FE985-9394-4244-8474-88F338592462}" type="pres">
      <dgm:prSet presAssocID="{4A071631-CF9A-4F14-94D5-65CA5AF68E1F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72981FF0-4BC9-4FCD-852F-C855DA7E51DB}" type="pres">
      <dgm:prSet presAssocID="{4A071631-CF9A-4F14-94D5-65CA5AF68E1F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7ABBDC-37F4-4CC5-AE3A-456238170F79}" type="pres">
      <dgm:prSet presAssocID="{4A071631-CF9A-4F14-94D5-65CA5AF68E1F}" presName="titleText3" presStyleLbl="fgAcc2" presStyleIdx="2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507BF0-B0DA-43A8-AC75-49450AAB4FF9}" type="pres">
      <dgm:prSet presAssocID="{4A071631-CF9A-4F14-94D5-65CA5AF68E1F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454EF2B-E0DB-4B88-BB4F-AACBA33910F6}" type="pres">
      <dgm:prSet presAssocID="{4A071631-CF9A-4F14-94D5-65CA5AF68E1F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30028106-8C13-401C-8538-B0F7B64A0007}" type="pres">
      <dgm:prSet presAssocID="{4A071631-CF9A-4F14-94D5-65CA5AF68E1F}" presName="hierChild7" presStyleCnt="0"/>
      <dgm:spPr/>
      <dgm:t>
        <a:bodyPr/>
        <a:lstStyle/>
        <a:p>
          <a:pPr latinLnBrk="1"/>
          <a:endParaRPr lang="ko-KR" altLang="en-US"/>
        </a:p>
      </dgm:t>
    </dgm:pt>
    <dgm:pt modelId="{05088103-02AF-4417-BAB7-21EEFDEABAC8}" type="pres">
      <dgm:prSet presAssocID="{9922A9A8-9FFC-4A26-877E-4DAC23895C71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77CD6740-906D-48A8-BF17-95A54C45E4F8}" type="pres">
      <dgm:prSet presAssocID="{A2917463-C9F5-4AFE-A93A-7EC414CB29E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C7C457-1AE8-4EE8-BB1B-FE02683483F6}" type="pres">
      <dgm:prSet presAssocID="{A2917463-C9F5-4AFE-A93A-7EC414CB29E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B0250B9-FDB7-4501-934A-BF2F902D3400}" type="pres">
      <dgm:prSet presAssocID="{A2917463-C9F5-4AFE-A93A-7EC414CB29EB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5B4C3A-D0E2-4134-AEB6-724912C81C03}" type="pres">
      <dgm:prSet presAssocID="{A2917463-C9F5-4AFE-A93A-7EC414CB29EB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EACE5A-C12E-40FE-852E-F16E5684688F}" type="pres">
      <dgm:prSet presAssocID="{A2917463-C9F5-4AFE-A93A-7EC414CB29EB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C0C63A6-CA8F-4B27-B462-77A9AAA10C5E}" type="pres">
      <dgm:prSet presAssocID="{A2917463-C9F5-4AFE-A93A-7EC414CB29E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E672D18-3A20-44EE-807B-5B49D960CB9D}" type="pres">
      <dgm:prSet presAssocID="{8780E911-8428-442A-B099-426EFBEA6405}" presName="Name37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17B3CD6-C218-4666-9279-C43AACBD52C0}" type="pres">
      <dgm:prSet presAssocID="{AF50C8B7-B3D8-4CEA-BFEF-E754C0644B2D}" presName="hierRoot2" presStyleCnt="0">
        <dgm:presLayoutVars>
          <dgm:hierBranch val="init"/>
        </dgm:presLayoutVars>
      </dgm:prSet>
      <dgm:spPr/>
    </dgm:pt>
    <dgm:pt modelId="{4771018B-A26B-4BD7-A191-8E28A8456684}" type="pres">
      <dgm:prSet presAssocID="{AF50C8B7-B3D8-4CEA-BFEF-E754C0644B2D}" presName="rootComposite" presStyleCnt="0"/>
      <dgm:spPr/>
    </dgm:pt>
    <dgm:pt modelId="{836C6DC1-7304-4563-BDE7-9A6E7D87339D}" type="pres">
      <dgm:prSet presAssocID="{AF50C8B7-B3D8-4CEA-BFEF-E754C0644B2D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F757A-2472-4152-8779-4C0882113CFE}" type="pres">
      <dgm:prSet presAssocID="{AF50C8B7-B3D8-4CEA-BFEF-E754C0644B2D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1FAAA8-B9EB-47C0-938A-F73BCE93FACC}" type="pres">
      <dgm:prSet presAssocID="{AF50C8B7-B3D8-4CEA-BFEF-E754C0644B2D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2DDB02B-2C36-4738-8AD0-0A05DBCF2D60}" type="pres">
      <dgm:prSet presAssocID="{AF50C8B7-B3D8-4CEA-BFEF-E754C0644B2D}" presName="hierChild4" presStyleCnt="0"/>
      <dgm:spPr/>
    </dgm:pt>
    <dgm:pt modelId="{1AAE3B3E-228A-420D-B19E-8AF248948760}" type="pres">
      <dgm:prSet presAssocID="{AF50C8B7-B3D8-4CEA-BFEF-E754C0644B2D}" presName="hierChild5" presStyleCnt="0"/>
      <dgm:spPr/>
    </dgm:pt>
    <dgm:pt modelId="{445062C9-01EC-49A4-866D-9664532DA91A}" type="pres">
      <dgm:prSet presAssocID="{EED11EDE-B2D8-4503-9141-F03422955AD7}" presName="Name37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82C0CF3-A5A7-4CFA-8B29-D38F0161B7A9}" type="pres">
      <dgm:prSet presAssocID="{DFA4BFDE-5D5A-4C3E-8C24-2C8EA32FA1C1}" presName="hierRoot2" presStyleCnt="0">
        <dgm:presLayoutVars>
          <dgm:hierBranch val="init"/>
        </dgm:presLayoutVars>
      </dgm:prSet>
      <dgm:spPr/>
    </dgm:pt>
    <dgm:pt modelId="{7355E5F7-62CF-4572-8DA9-3B0BA7C1D2EF}" type="pres">
      <dgm:prSet presAssocID="{DFA4BFDE-5D5A-4C3E-8C24-2C8EA32FA1C1}" presName="rootComposite" presStyleCnt="0"/>
      <dgm:spPr/>
    </dgm:pt>
    <dgm:pt modelId="{3F00A5CC-42D2-4154-AC06-A8EF6F7EB302}" type="pres">
      <dgm:prSet presAssocID="{DFA4BFDE-5D5A-4C3E-8C24-2C8EA32FA1C1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BC0AB-5FE8-4A89-8374-4D2884BDD152}" type="pres">
      <dgm:prSet presAssocID="{DFA4BFDE-5D5A-4C3E-8C24-2C8EA32FA1C1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3524A-250A-459B-A835-1BC22747674C}" type="pres">
      <dgm:prSet presAssocID="{DFA4BFDE-5D5A-4C3E-8C24-2C8EA32FA1C1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2B95A9B-D691-4F9C-B772-B96303C04024}" type="pres">
      <dgm:prSet presAssocID="{DFA4BFDE-5D5A-4C3E-8C24-2C8EA32FA1C1}" presName="hierChild4" presStyleCnt="0"/>
      <dgm:spPr/>
    </dgm:pt>
    <dgm:pt modelId="{25D8EC03-D237-4135-8A0A-E2A73D09C9B8}" type="pres">
      <dgm:prSet presAssocID="{DFA4BFDE-5D5A-4C3E-8C24-2C8EA32FA1C1}" presName="hierChild5" presStyleCnt="0"/>
      <dgm:spPr/>
    </dgm:pt>
    <dgm:pt modelId="{867273DB-1FA3-43C2-8EE8-470B1A2A1655}" type="pres">
      <dgm:prSet presAssocID="{A2917463-C9F5-4AFE-A93A-7EC414CB29E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35E4145D-FED3-4B3E-AE57-F5A37E6D7708}" type="pres">
      <dgm:prSet presAssocID="{DCF031DF-3DE2-48F1-87C5-732D64231B64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E2AA75B-0806-498A-B3C2-97428950593E}" type="presOf" srcId="{48C8989E-2DF6-4059-BC3D-F9EAECA72267}" destId="{3B2BE42A-13A9-4682-B180-E8C616EC3BBC}" srcOrd="0" destOrd="0" presId="urn:microsoft.com/office/officeart/2008/layout/NameandTitleOrganizationalChart"/>
    <dgm:cxn modelId="{A25DAC8B-3457-479D-A459-2F9C2E433FBA}" type="presOf" srcId="{DFA4BFDE-5D5A-4C3E-8C24-2C8EA32FA1C1}" destId="{5A83524A-250A-459B-A835-1BC22747674C}" srcOrd="1" destOrd="0" presId="urn:microsoft.com/office/officeart/2008/layout/NameandTitleOrganizationalChart"/>
    <dgm:cxn modelId="{2969FE9D-5588-414E-B889-0F053D0BEFAF}" type="presOf" srcId="{A2917463-C9F5-4AFE-A93A-7EC414CB29EB}" destId="{FEEACE5A-C12E-40FE-852E-F16E5684688F}" srcOrd="1" destOrd="0" presId="urn:microsoft.com/office/officeart/2008/layout/NameandTitleOrganizationalChart"/>
    <dgm:cxn modelId="{C90F762C-EB74-4AAC-89F5-FA237D74C99C}" type="presOf" srcId="{4992337E-9BD2-4A59-AFD2-E10368DC8EFB}" destId="{214FCCD3-490F-49BD-A92A-EC5F4C4C49D7}" srcOrd="0" destOrd="0" presId="urn:microsoft.com/office/officeart/2008/layout/NameandTitleOrganizationalChart"/>
    <dgm:cxn modelId="{9DDC50B8-AC9B-4B94-BA52-90AA18ED37EB}" srcId="{DCF031DF-3DE2-48F1-87C5-732D64231B64}" destId="{A2917463-C9F5-4AFE-A93A-7EC414CB29EB}" srcOrd="1" destOrd="0" parTransId="{9922A9A8-9FFC-4A26-877E-4DAC23895C71}" sibTransId="{23466031-F984-4236-A975-70991AE96D1E}"/>
    <dgm:cxn modelId="{1F3C2FF1-715D-4B15-ACCE-0911BE91DFBF}" srcId="{A2917463-C9F5-4AFE-A93A-7EC414CB29EB}" destId="{AF50C8B7-B3D8-4CEA-BFEF-E754C0644B2D}" srcOrd="0" destOrd="0" parTransId="{8780E911-8428-442A-B099-426EFBEA6405}" sibTransId="{C5CB3921-13E7-45E7-8A7D-9FEC754F9E34}"/>
    <dgm:cxn modelId="{077E6AA4-97EB-4F18-ABCD-977F8CE17BDA}" type="presOf" srcId="{DFA4BFDE-5D5A-4C3E-8C24-2C8EA32FA1C1}" destId="{3F00A5CC-42D2-4154-AC06-A8EF6F7EB302}" srcOrd="0" destOrd="0" presId="urn:microsoft.com/office/officeart/2008/layout/NameandTitleOrganizationalChart"/>
    <dgm:cxn modelId="{ABA442CC-8613-410C-9C6D-1FCE791FDAB1}" type="presOf" srcId="{4FD62F95-83C6-439C-83E6-A2CF58D1016D}" destId="{1C7ABBDC-37F4-4CC5-AE3A-456238170F79}" srcOrd="0" destOrd="0" presId="urn:microsoft.com/office/officeart/2008/layout/NameandTitleOrganizationalChart"/>
    <dgm:cxn modelId="{F2674829-80D4-497E-A761-BED9EB176E03}" srcId="{9A60B77A-A747-4212-8FE6-64287925BBD5}" destId="{4A071631-CF9A-4F14-94D5-65CA5AF68E1F}" srcOrd="1" destOrd="0" parTransId="{C3D93A17-37B9-4645-BCEC-5FCEBAE88A20}" sibTransId="{4FD62F95-83C6-439C-83E6-A2CF58D1016D}"/>
    <dgm:cxn modelId="{5CCAC43B-FCD5-44DE-BF9B-FF01637E9933}" srcId="{A2917463-C9F5-4AFE-A93A-7EC414CB29EB}" destId="{DFA4BFDE-5D5A-4C3E-8C24-2C8EA32FA1C1}" srcOrd="1" destOrd="0" parTransId="{EED11EDE-B2D8-4503-9141-F03422955AD7}" sibTransId="{CCDE0B77-EEE5-4FFD-B9C0-B5EE93D65D35}"/>
    <dgm:cxn modelId="{96BA3701-F67B-40E3-B6AA-085987EC2457}" type="presOf" srcId="{DCF031DF-3DE2-48F1-87C5-732D64231B64}" destId="{94012287-DE96-4AD3-990C-02C0381BA087}" srcOrd="1" destOrd="0" presId="urn:microsoft.com/office/officeart/2008/layout/NameandTitleOrganizationalChart"/>
    <dgm:cxn modelId="{6887DDBF-6DB3-420D-BA71-26D80E381AAF}" srcId="{9A60B77A-A747-4212-8FE6-64287925BBD5}" destId="{5C3EFE2C-E615-4888-909B-A3767157F0A2}" srcOrd="0" destOrd="0" parTransId="{2A985BCF-A006-4386-AAA8-7F8FE070D388}" sibTransId="{4992337E-9BD2-4A59-AFD2-E10368DC8EFB}"/>
    <dgm:cxn modelId="{F3260095-8740-4B4C-A51E-7AAF121E9181}" type="presOf" srcId="{2A985BCF-A006-4386-AAA8-7F8FE070D388}" destId="{9E99FCE4-163A-4305-8CDF-4905BBAF6C3F}" srcOrd="0" destOrd="0" presId="urn:microsoft.com/office/officeart/2008/layout/NameandTitleOrganizationalChart"/>
    <dgm:cxn modelId="{AEE33AA9-82CD-4DB2-9387-46F5755A84B7}" type="presOf" srcId="{F33817E2-B279-4596-B012-D0065FBB357F}" destId="{B9DF22BE-7365-49F1-8B35-F74D2B225E1C}" srcOrd="0" destOrd="0" presId="urn:microsoft.com/office/officeart/2008/layout/NameandTitleOrganizationalChart"/>
    <dgm:cxn modelId="{863945CE-C557-46FD-928F-AF4E4EAE0997}" type="presOf" srcId="{A2917463-C9F5-4AFE-A93A-7EC414CB29EB}" destId="{5B0250B9-FDB7-4501-934A-BF2F902D3400}" srcOrd="0" destOrd="0" presId="urn:microsoft.com/office/officeart/2008/layout/NameandTitleOrganizationalChart"/>
    <dgm:cxn modelId="{A88280A5-91C8-44FA-AB82-A22414509737}" type="presOf" srcId="{23466031-F984-4236-A975-70991AE96D1E}" destId="{4F5B4C3A-D0E2-4134-AEB6-724912C81C03}" srcOrd="0" destOrd="0" presId="urn:microsoft.com/office/officeart/2008/layout/NameandTitleOrganizationalChart"/>
    <dgm:cxn modelId="{612F3898-5BEA-405D-A3A4-23DCC535E466}" type="presOf" srcId="{C3D93A17-37B9-4645-BCEC-5FCEBAE88A20}" destId="{9C238C1B-D2F4-4AD7-BD8C-51A2187B0BBD}" srcOrd="0" destOrd="0" presId="urn:microsoft.com/office/officeart/2008/layout/NameandTitleOrganizationalChart"/>
    <dgm:cxn modelId="{5D3E2BD7-13E0-4DC5-9774-07D90A082DD2}" type="presOf" srcId="{EED11EDE-B2D8-4503-9141-F03422955AD7}" destId="{445062C9-01EC-49A4-866D-9664532DA91A}" srcOrd="0" destOrd="0" presId="urn:microsoft.com/office/officeart/2008/layout/NameandTitleOrganizationalChart"/>
    <dgm:cxn modelId="{CFB2F879-93E1-4061-AFCB-34812428B0BF}" type="presOf" srcId="{C4509F3C-E59E-41D8-81D7-E768A534AF7F}" destId="{7744AB99-E7E6-4DC1-80CF-6FFAB8AB44BD}" srcOrd="1" destOrd="0" presId="urn:microsoft.com/office/officeart/2008/layout/NameandTitleOrganizationalChart"/>
    <dgm:cxn modelId="{DF05551D-0E4A-4FB3-AA2B-00E54C7220B2}" type="presOf" srcId="{AF50C8B7-B3D8-4CEA-BFEF-E754C0644B2D}" destId="{836C6DC1-7304-4563-BDE7-9A6E7D87339D}" srcOrd="0" destOrd="0" presId="urn:microsoft.com/office/officeart/2008/layout/NameandTitleOrganizationalChart"/>
    <dgm:cxn modelId="{BEAB14A7-20F5-4730-89EB-9F604DDB934E}" type="presOf" srcId="{5C3EFE2C-E615-4888-909B-A3767157F0A2}" destId="{E4DFA8B8-0F02-48D6-B447-D15122F7B251}" srcOrd="0" destOrd="0" presId="urn:microsoft.com/office/officeart/2008/layout/NameandTitleOrganizationalChart"/>
    <dgm:cxn modelId="{1B1526C6-2689-41CC-8598-07A00AC20F77}" type="presOf" srcId="{8780E911-8428-442A-B099-426EFBEA6405}" destId="{BE672D18-3A20-44EE-807B-5B49D960CB9D}" srcOrd="0" destOrd="0" presId="urn:microsoft.com/office/officeart/2008/layout/NameandTitleOrganizationalChart"/>
    <dgm:cxn modelId="{9299D6FE-85BD-41C6-859F-A4D70017BD5A}" type="presOf" srcId="{9922A9A8-9FFC-4A26-877E-4DAC23895C71}" destId="{05088103-02AF-4417-BAB7-21EEFDEABAC8}" srcOrd="0" destOrd="0" presId="urn:microsoft.com/office/officeart/2008/layout/NameandTitleOrganizationalChart"/>
    <dgm:cxn modelId="{421A2605-7A2D-4ED9-9FE8-57F16D8DB2B3}" srcId="{48C8989E-2DF6-4059-BC3D-F9EAECA72267}" destId="{DCF031DF-3DE2-48F1-87C5-732D64231B64}" srcOrd="0" destOrd="0" parTransId="{5C970050-E503-4F4A-8AD3-B7AFD7B4F04E}" sibTransId="{6B29D540-500A-4619-AA7F-3D42409D3919}"/>
    <dgm:cxn modelId="{87E91E8E-5C7E-4168-87BD-177C05AE1457}" type="presOf" srcId="{5C3EFE2C-E615-4888-909B-A3767157F0A2}" destId="{3D855AC3-640E-44F2-9BE3-EEC53F6BB8AD}" srcOrd="1" destOrd="0" presId="urn:microsoft.com/office/officeart/2008/layout/NameandTitleOrganizationalChart"/>
    <dgm:cxn modelId="{19F19CB7-6132-457A-8AFE-6046FD9E00C1}" type="presOf" srcId="{CCDE0B77-EEE5-4FFD-B9C0-B5EE93D65D35}" destId="{CCABC0AB-5FE8-4A89-8374-4D2884BDD152}" srcOrd="0" destOrd="0" presId="urn:microsoft.com/office/officeart/2008/layout/NameandTitleOrganizationalChart"/>
    <dgm:cxn modelId="{EC94B39B-7B7D-46BD-A977-456C5C76EEB8}" type="presOf" srcId="{9A60B77A-A747-4212-8FE6-64287925BBD5}" destId="{7FBF4241-A7A8-4B1B-8E53-E8005F0295EE}" srcOrd="1" destOrd="0" presId="urn:microsoft.com/office/officeart/2008/layout/NameandTitleOrganizationalChart"/>
    <dgm:cxn modelId="{2D438C88-0D9E-4BC2-B26D-33E2A0134BAD}" type="presOf" srcId="{C4509F3C-E59E-41D8-81D7-E768A534AF7F}" destId="{5ECEECFD-8B68-4C34-B8F2-A1DE8FF489EB}" srcOrd="0" destOrd="0" presId="urn:microsoft.com/office/officeart/2008/layout/NameandTitleOrganizationalChart"/>
    <dgm:cxn modelId="{47FDAC06-BE05-41BD-94B0-F1225C34D0C0}" type="presOf" srcId="{DCF031DF-3DE2-48F1-87C5-732D64231B64}" destId="{52A665A8-1F06-4F95-8B04-B045BCA91604}" srcOrd="0" destOrd="0" presId="urn:microsoft.com/office/officeart/2008/layout/NameandTitleOrganizationalChart"/>
    <dgm:cxn modelId="{C43EA722-B73C-476A-B647-15C07745FCC9}" type="presOf" srcId="{C5CB3921-13E7-45E7-8A7D-9FEC754F9E34}" destId="{7CEF757A-2472-4152-8779-4C0882113CFE}" srcOrd="0" destOrd="0" presId="urn:microsoft.com/office/officeart/2008/layout/NameandTitleOrganizationalChart"/>
    <dgm:cxn modelId="{9F0B30A9-A0AE-4C28-9D8E-B6588D6F43C5}" type="presOf" srcId="{4A071631-CF9A-4F14-94D5-65CA5AF68E1F}" destId="{72981FF0-4BC9-4FCD-852F-C855DA7E51DB}" srcOrd="0" destOrd="0" presId="urn:microsoft.com/office/officeart/2008/layout/NameandTitleOrganizationalChart"/>
    <dgm:cxn modelId="{344A3271-D5EF-4FA9-9F58-C596967987FE}" type="presOf" srcId="{4A071631-CF9A-4F14-94D5-65CA5AF68E1F}" destId="{86507BF0-B0DA-43A8-AC75-49450AAB4FF9}" srcOrd="1" destOrd="0" presId="urn:microsoft.com/office/officeart/2008/layout/NameandTitleOrganizationalChart"/>
    <dgm:cxn modelId="{4F5DCDB4-BD8F-4247-A736-ADD46C56192D}" type="presOf" srcId="{AF50C8B7-B3D8-4CEA-BFEF-E754C0644B2D}" destId="{CC1FAAA8-B9EB-47C0-938A-F73BCE93FACC}" srcOrd="1" destOrd="0" presId="urn:microsoft.com/office/officeart/2008/layout/NameandTitleOrganizationalChart"/>
    <dgm:cxn modelId="{FBF36F3A-32BE-4596-BB1B-486520F5899B}" type="presOf" srcId="{D9D3C244-4675-48D6-9849-6C7B51552631}" destId="{59F47764-C3AA-4D35-B4FD-720CE68C0DA3}" srcOrd="0" destOrd="0" presId="urn:microsoft.com/office/officeart/2008/layout/NameandTitleOrganizationalChart"/>
    <dgm:cxn modelId="{D4456585-6A9F-4B04-8ACA-4F2293B6801E}" type="presOf" srcId="{9A60B77A-A747-4212-8FE6-64287925BBD5}" destId="{FD125A4B-AF82-4D4C-881C-F7F3C243310F}" srcOrd="0" destOrd="0" presId="urn:microsoft.com/office/officeart/2008/layout/NameandTitleOrganizationalChart"/>
    <dgm:cxn modelId="{C0C13835-B62D-4ECF-8811-7402B5667488}" type="presOf" srcId="{6B29D540-500A-4619-AA7F-3D42409D3919}" destId="{2B9AB5AB-1302-4500-B31D-A774A9D3151A}" srcOrd="0" destOrd="0" presId="urn:microsoft.com/office/officeart/2008/layout/NameandTitleOrganizationalChart"/>
    <dgm:cxn modelId="{E2FAECAF-5FF9-4EB2-8D6A-9BC1429B870F}" type="presOf" srcId="{634A853B-E6CB-4C42-8136-5EBD25B09F35}" destId="{4B36DC5D-7737-449D-866B-B3644039CD6A}" srcOrd="0" destOrd="0" presId="urn:microsoft.com/office/officeart/2008/layout/NameandTitleOrganizationalChart"/>
    <dgm:cxn modelId="{C7A6A941-D432-45A7-AC34-156FB473BE96}" type="presOf" srcId="{E72A9C03-F762-446C-A233-5F92D5A16EE3}" destId="{E32FA61F-DCC7-4B4F-B0C9-E64517623B73}" srcOrd="0" destOrd="0" presId="urn:microsoft.com/office/officeart/2008/layout/NameandTitleOrganizationalChart"/>
    <dgm:cxn modelId="{A5434264-060E-4984-A80C-12CEF1E84A92}" srcId="{DCF031DF-3DE2-48F1-87C5-732D64231B64}" destId="{C4509F3C-E59E-41D8-81D7-E768A534AF7F}" srcOrd="0" destOrd="0" parTransId="{E72A9C03-F762-446C-A233-5F92D5A16EE3}" sibTransId="{634A853B-E6CB-4C42-8136-5EBD25B09F35}"/>
    <dgm:cxn modelId="{125E1D51-2B5C-4B26-AE70-A2F2B2093A51}" srcId="{C4509F3C-E59E-41D8-81D7-E768A534AF7F}" destId="{9A60B77A-A747-4212-8FE6-64287925BBD5}" srcOrd="0" destOrd="0" parTransId="{D9D3C244-4675-48D6-9849-6C7B51552631}" sibTransId="{F33817E2-B279-4596-B012-D0065FBB357F}"/>
    <dgm:cxn modelId="{6C4EB600-3064-4D39-AA69-19D10AECB4FE}" type="presParOf" srcId="{3B2BE42A-13A9-4682-B180-E8C616EC3BBC}" destId="{9BB565DA-6A36-40ED-96E0-86C67821EDBC}" srcOrd="0" destOrd="0" presId="urn:microsoft.com/office/officeart/2008/layout/NameandTitleOrganizationalChart"/>
    <dgm:cxn modelId="{722A9A5A-27E2-45E8-AB99-62FFE233D3FF}" type="presParOf" srcId="{9BB565DA-6A36-40ED-96E0-86C67821EDBC}" destId="{9AF1DD84-E792-4C9C-BA98-803A103063D8}" srcOrd="0" destOrd="0" presId="urn:microsoft.com/office/officeart/2008/layout/NameandTitleOrganizationalChart"/>
    <dgm:cxn modelId="{0C4DE55A-12F7-4BB3-840B-33E6C753D499}" type="presParOf" srcId="{9AF1DD84-E792-4C9C-BA98-803A103063D8}" destId="{52A665A8-1F06-4F95-8B04-B045BCA91604}" srcOrd="0" destOrd="0" presId="urn:microsoft.com/office/officeart/2008/layout/NameandTitleOrganizationalChart"/>
    <dgm:cxn modelId="{88862490-A53E-4444-9668-ADA0DCC78EDD}" type="presParOf" srcId="{9AF1DD84-E792-4C9C-BA98-803A103063D8}" destId="{2B9AB5AB-1302-4500-B31D-A774A9D3151A}" srcOrd="1" destOrd="0" presId="urn:microsoft.com/office/officeart/2008/layout/NameandTitleOrganizationalChart"/>
    <dgm:cxn modelId="{8EBE9EA2-6018-4A0F-AE37-75676D3CC48F}" type="presParOf" srcId="{9AF1DD84-E792-4C9C-BA98-803A103063D8}" destId="{94012287-DE96-4AD3-990C-02C0381BA087}" srcOrd="2" destOrd="0" presId="urn:microsoft.com/office/officeart/2008/layout/NameandTitleOrganizationalChart"/>
    <dgm:cxn modelId="{6F395C47-4518-4DC8-B458-8F01AE8F112B}" type="presParOf" srcId="{9BB565DA-6A36-40ED-96E0-86C67821EDBC}" destId="{1516758B-A8B4-47BA-BD50-B995C0C48BA1}" srcOrd="1" destOrd="0" presId="urn:microsoft.com/office/officeart/2008/layout/NameandTitleOrganizationalChart"/>
    <dgm:cxn modelId="{76317B9D-5AC9-4F68-88F7-AE210FE7875B}" type="presParOf" srcId="{1516758B-A8B4-47BA-BD50-B995C0C48BA1}" destId="{E32FA61F-DCC7-4B4F-B0C9-E64517623B73}" srcOrd="0" destOrd="0" presId="urn:microsoft.com/office/officeart/2008/layout/NameandTitleOrganizationalChart"/>
    <dgm:cxn modelId="{11A289AE-621D-4394-A6B3-729BFCFB4582}" type="presParOf" srcId="{1516758B-A8B4-47BA-BD50-B995C0C48BA1}" destId="{615582A5-07B5-4E74-928C-C563E4F6BD13}" srcOrd="1" destOrd="0" presId="urn:microsoft.com/office/officeart/2008/layout/NameandTitleOrganizationalChart"/>
    <dgm:cxn modelId="{6B7944F4-388C-4BE9-BC3A-0F9C460C121A}" type="presParOf" srcId="{615582A5-07B5-4E74-928C-C563E4F6BD13}" destId="{9210EFD4-9301-4429-80BE-501EA9809012}" srcOrd="0" destOrd="0" presId="urn:microsoft.com/office/officeart/2008/layout/NameandTitleOrganizationalChart"/>
    <dgm:cxn modelId="{56ECE687-FD05-4DE0-8B98-97D2F3BB37F8}" type="presParOf" srcId="{9210EFD4-9301-4429-80BE-501EA9809012}" destId="{5ECEECFD-8B68-4C34-B8F2-A1DE8FF489EB}" srcOrd="0" destOrd="0" presId="urn:microsoft.com/office/officeart/2008/layout/NameandTitleOrganizationalChart"/>
    <dgm:cxn modelId="{79F84D4E-91B5-42AF-95B8-EC91BD8FF0A1}" type="presParOf" srcId="{9210EFD4-9301-4429-80BE-501EA9809012}" destId="{4B36DC5D-7737-449D-866B-B3644039CD6A}" srcOrd="1" destOrd="0" presId="urn:microsoft.com/office/officeart/2008/layout/NameandTitleOrganizationalChart"/>
    <dgm:cxn modelId="{CC7A5B5E-ACE8-42C2-860D-4E4B3BE33526}" type="presParOf" srcId="{9210EFD4-9301-4429-80BE-501EA9809012}" destId="{7744AB99-E7E6-4DC1-80CF-6FFAB8AB44BD}" srcOrd="2" destOrd="0" presId="urn:microsoft.com/office/officeart/2008/layout/NameandTitleOrganizationalChart"/>
    <dgm:cxn modelId="{D1A24050-525A-4CBB-930D-2E26003C8FFA}" type="presParOf" srcId="{615582A5-07B5-4E74-928C-C563E4F6BD13}" destId="{4B34058F-3303-4256-9BB7-37A59DA1A3EF}" srcOrd="1" destOrd="0" presId="urn:microsoft.com/office/officeart/2008/layout/NameandTitleOrganizationalChart"/>
    <dgm:cxn modelId="{82893285-B578-4D0A-AD73-77A172B0B5DA}" type="presParOf" srcId="{615582A5-07B5-4E74-928C-C563E4F6BD13}" destId="{54D4DE77-5FC8-4A78-88DD-523B322BA34C}" srcOrd="2" destOrd="0" presId="urn:microsoft.com/office/officeart/2008/layout/NameandTitleOrganizationalChart"/>
    <dgm:cxn modelId="{F6A6E793-0390-4670-AC99-956075EFC226}" type="presParOf" srcId="{54D4DE77-5FC8-4A78-88DD-523B322BA34C}" destId="{59F47764-C3AA-4D35-B4FD-720CE68C0DA3}" srcOrd="0" destOrd="0" presId="urn:microsoft.com/office/officeart/2008/layout/NameandTitleOrganizationalChart"/>
    <dgm:cxn modelId="{DEB5A409-6973-4395-B472-BDF1314153E8}" type="presParOf" srcId="{54D4DE77-5FC8-4A78-88DD-523B322BA34C}" destId="{8DE18B96-9105-46B5-BC5E-9E9F18CC12D2}" srcOrd="1" destOrd="0" presId="urn:microsoft.com/office/officeart/2008/layout/NameandTitleOrganizationalChart"/>
    <dgm:cxn modelId="{40C1E69A-6404-4418-B051-45B1360482E1}" type="presParOf" srcId="{8DE18B96-9105-46B5-BC5E-9E9F18CC12D2}" destId="{05339204-E468-4FDA-8B03-66522B6D1FA5}" srcOrd="0" destOrd="0" presId="urn:microsoft.com/office/officeart/2008/layout/NameandTitleOrganizationalChart"/>
    <dgm:cxn modelId="{4F48E4D3-6ACE-40DE-BD01-5444E8A3BC2E}" type="presParOf" srcId="{05339204-E468-4FDA-8B03-66522B6D1FA5}" destId="{FD125A4B-AF82-4D4C-881C-F7F3C243310F}" srcOrd="0" destOrd="0" presId="urn:microsoft.com/office/officeart/2008/layout/NameandTitleOrganizationalChart"/>
    <dgm:cxn modelId="{FBAEE184-6A48-44CD-9C13-FA8EB602BE9D}" type="presParOf" srcId="{05339204-E468-4FDA-8B03-66522B6D1FA5}" destId="{B9DF22BE-7365-49F1-8B35-F74D2B225E1C}" srcOrd="1" destOrd="0" presId="urn:microsoft.com/office/officeart/2008/layout/NameandTitleOrganizationalChart"/>
    <dgm:cxn modelId="{851853A0-0A16-4C84-A71B-AF8C411A2F5B}" type="presParOf" srcId="{05339204-E468-4FDA-8B03-66522B6D1FA5}" destId="{7FBF4241-A7A8-4B1B-8E53-E8005F0295EE}" srcOrd="2" destOrd="0" presId="urn:microsoft.com/office/officeart/2008/layout/NameandTitleOrganizationalChart"/>
    <dgm:cxn modelId="{E2AD6CF2-00D4-4852-9BF3-C3D3FF0193BD}" type="presParOf" srcId="{8DE18B96-9105-46B5-BC5E-9E9F18CC12D2}" destId="{E21AD43A-A475-4037-9080-743EB8FDD901}" srcOrd="1" destOrd="0" presId="urn:microsoft.com/office/officeart/2008/layout/NameandTitleOrganizationalChart"/>
    <dgm:cxn modelId="{908E96BF-E3C8-49D7-BC66-6380DF1E5255}" type="presParOf" srcId="{8DE18B96-9105-46B5-BC5E-9E9F18CC12D2}" destId="{D37F3777-C6FB-40A9-9D67-43AF4BD4D8FE}" srcOrd="2" destOrd="0" presId="urn:microsoft.com/office/officeart/2008/layout/NameandTitleOrganizationalChart"/>
    <dgm:cxn modelId="{E54A40AA-8516-45AC-B7DB-8C9073500B47}" type="presParOf" srcId="{D37F3777-C6FB-40A9-9D67-43AF4BD4D8FE}" destId="{9E99FCE4-163A-4305-8CDF-4905BBAF6C3F}" srcOrd="0" destOrd="0" presId="urn:microsoft.com/office/officeart/2008/layout/NameandTitleOrganizationalChart"/>
    <dgm:cxn modelId="{2E3EAA9D-34AC-4478-B35A-96EBD81FB6B0}" type="presParOf" srcId="{D37F3777-C6FB-40A9-9D67-43AF4BD4D8FE}" destId="{D5216504-96B1-4F95-A9C9-C9073B8CD891}" srcOrd="1" destOrd="0" presId="urn:microsoft.com/office/officeart/2008/layout/NameandTitleOrganizationalChart"/>
    <dgm:cxn modelId="{4E07B341-36CB-4741-BA83-E1DB1FD6ED0D}" type="presParOf" srcId="{D5216504-96B1-4F95-A9C9-C9073B8CD891}" destId="{4F8B4F32-0793-4996-AD86-EF84B10A85CA}" srcOrd="0" destOrd="0" presId="urn:microsoft.com/office/officeart/2008/layout/NameandTitleOrganizationalChart"/>
    <dgm:cxn modelId="{19EB0D77-62FB-4A2B-9F16-A76AD6453353}" type="presParOf" srcId="{4F8B4F32-0793-4996-AD86-EF84B10A85CA}" destId="{E4DFA8B8-0F02-48D6-B447-D15122F7B251}" srcOrd="0" destOrd="0" presId="urn:microsoft.com/office/officeart/2008/layout/NameandTitleOrganizationalChart"/>
    <dgm:cxn modelId="{27A55CE2-8C76-4322-8540-BABE11768936}" type="presParOf" srcId="{4F8B4F32-0793-4996-AD86-EF84B10A85CA}" destId="{214FCCD3-490F-49BD-A92A-EC5F4C4C49D7}" srcOrd="1" destOrd="0" presId="urn:microsoft.com/office/officeart/2008/layout/NameandTitleOrganizationalChart"/>
    <dgm:cxn modelId="{A35A39BA-A879-4EE5-8339-BB035104587F}" type="presParOf" srcId="{4F8B4F32-0793-4996-AD86-EF84B10A85CA}" destId="{3D855AC3-640E-44F2-9BE3-EEC53F6BB8AD}" srcOrd="2" destOrd="0" presId="urn:microsoft.com/office/officeart/2008/layout/NameandTitleOrganizationalChart"/>
    <dgm:cxn modelId="{B4E8FA06-403F-4047-955D-C33BF0B48740}" type="presParOf" srcId="{D5216504-96B1-4F95-A9C9-C9073B8CD891}" destId="{876C323F-2979-4110-80AC-CBAA84637BA7}" srcOrd="1" destOrd="0" presId="urn:microsoft.com/office/officeart/2008/layout/NameandTitleOrganizationalChart"/>
    <dgm:cxn modelId="{B2FF7B9B-D418-4C4A-AFA6-3D5CE7B5A276}" type="presParOf" srcId="{D5216504-96B1-4F95-A9C9-C9073B8CD891}" destId="{D4CA1BFF-5DFA-40CE-9E9E-3830C8B07B8E}" srcOrd="2" destOrd="0" presId="urn:microsoft.com/office/officeart/2008/layout/NameandTitleOrganizationalChart"/>
    <dgm:cxn modelId="{F18541C8-C89F-416B-A29A-5BB6746173D3}" type="presParOf" srcId="{D37F3777-C6FB-40A9-9D67-43AF4BD4D8FE}" destId="{9C238C1B-D2F4-4AD7-BD8C-51A2187B0BBD}" srcOrd="2" destOrd="0" presId="urn:microsoft.com/office/officeart/2008/layout/NameandTitleOrganizationalChart"/>
    <dgm:cxn modelId="{348DDA7E-D12D-4342-90AE-1284B42C55AB}" type="presParOf" srcId="{D37F3777-C6FB-40A9-9D67-43AF4BD4D8FE}" destId="{A76B6CFE-98D7-483A-8528-FA7D24DF6C68}" srcOrd="3" destOrd="0" presId="urn:microsoft.com/office/officeart/2008/layout/NameandTitleOrganizationalChart"/>
    <dgm:cxn modelId="{744876EE-3AA8-4FD1-82D8-B90CBD6C0444}" type="presParOf" srcId="{A76B6CFE-98D7-483A-8528-FA7D24DF6C68}" destId="{DA9FE985-9394-4244-8474-88F338592462}" srcOrd="0" destOrd="0" presId="urn:microsoft.com/office/officeart/2008/layout/NameandTitleOrganizationalChart"/>
    <dgm:cxn modelId="{CDDEE34F-2FA4-4062-A823-5E352C98F25C}" type="presParOf" srcId="{DA9FE985-9394-4244-8474-88F338592462}" destId="{72981FF0-4BC9-4FCD-852F-C855DA7E51DB}" srcOrd="0" destOrd="0" presId="urn:microsoft.com/office/officeart/2008/layout/NameandTitleOrganizationalChart"/>
    <dgm:cxn modelId="{6A2DDFA9-19E9-4D95-A88B-A718CEB5D1C4}" type="presParOf" srcId="{DA9FE985-9394-4244-8474-88F338592462}" destId="{1C7ABBDC-37F4-4CC5-AE3A-456238170F79}" srcOrd="1" destOrd="0" presId="urn:microsoft.com/office/officeart/2008/layout/NameandTitleOrganizationalChart"/>
    <dgm:cxn modelId="{4952D1AF-81FE-40C6-AF8E-9D1EE09509AB}" type="presParOf" srcId="{DA9FE985-9394-4244-8474-88F338592462}" destId="{86507BF0-B0DA-43A8-AC75-49450AAB4FF9}" srcOrd="2" destOrd="0" presId="urn:microsoft.com/office/officeart/2008/layout/NameandTitleOrganizationalChart"/>
    <dgm:cxn modelId="{1684A8DB-E606-49EF-B376-438E93E5273C}" type="presParOf" srcId="{A76B6CFE-98D7-483A-8528-FA7D24DF6C68}" destId="{E454EF2B-E0DB-4B88-BB4F-AACBA33910F6}" srcOrd="1" destOrd="0" presId="urn:microsoft.com/office/officeart/2008/layout/NameandTitleOrganizationalChart"/>
    <dgm:cxn modelId="{30E8071D-9E81-40A8-9050-B8960C2E9FC3}" type="presParOf" srcId="{A76B6CFE-98D7-483A-8528-FA7D24DF6C68}" destId="{30028106-8C13-401C-8538-B0F7B64A0007}" srcOrd="2" destOrd="0" presId="urn:microsoft.com/office/officeart/2008/layout/NameandTitleOrganizationalChart"/>
    <dgm:cxn modelId="{D90B65CB-C143-49DB-B9CF-FFDA90F0326B}" type="presParOf" srcId="{1516758B-A8B4-47BA-BD50-B995C0C48BA1}" destId="{05088103-02AF-4417-BAB7-21EEFDEABAC8}" srcOrd="2" destOrd="0" presId="urn:microsoft.com/office/officeart/2008/layout/NameandTitleOrganizationalChart"/>
    <dgm:cxn modelId="{139D1415-FF2D-46AA-A54E-5F53541380EB}" type="presParOf" srcId="{1516758B-A8B4-47BA-BD50-B995C0C48BA1}" destId="{77CD6740-906D-48A8-BF17-95A54C45E4F8}" srcOrd="3" destOrd="0" presId="urn:microsoft.com/office/officeart/2008/layout/NameandTitleOrganizationalChart"/>
    <dgm:cxn modelId="{662CC2A1-E962-44D6-9070-B0CC29975E5B}" type="presParOf" srcId="{77CD6740-906D-48A8-BF17-95A54C45E4F8}" destId="{32C7C457-1AE8-4EE8-BB1B-FE02683483F6}" srcOrd="0" destOrd="0" presId="urn:microsoft.com/office/officeart/2008/layout/NameandTitleOrganizationalChart"/>
    <dgm:cxn modelId="{1E0B7E38-0CFB-4BA6-B6AA-87E3C8C531FA}" type="presParOf" srcId="{32C7C457-1AE8-4EE8-BB1B-FE02683483F6}" destId="{5B0250B9-FDB7-4501-934A-BF2F902D3400}" srcOrd="0" destOrd="0" presId="urn:microsoft.com/office/officeart/2008/layout/NameandTitleOrganizationalChart"/>
    <dgm:cxn modelId="{DC5C1BB0-9FEE-4078-82DE-37927468056E}" type="presParOf" srcId="{32C7C457-1AE8-4EE8-BB1B-FE02683483F6}" destId="{4F5B4C3A-D0E2-4134-AEB6-724912C81C03}" srcOrd="1" destOrd="0" presId="urn:microsoft.com/office/officeart/2008/layout/NameandTitleOrganizationalChart"/>
    <dgm:cxn modelId="{29F4AD05-3352-4D5F-B149-F64FC739668E}" type="presParOf" srcId="{32C7C457-1AE8-4EE8-BB1B-FE02683483F6}" destId="{FEEACE5A-C12E-40FE-852E-F16E5684688F}" srcOrd="2" destOrd="0" presId="urn:microsoft.com/office/officeart/2008/layout/NameandTitleOrganizationalChart"/>
    <dgm:cxn modelId="{06258954-A0EA-46EF-A2D7-09867D3B0D12}" type="presParOf" srcId="{77CD6740-906D-48A8-BF17-95A54C45E4F8}" destId="{FC0C63A6-CA8F-4B27-B462-77A9AAA10C5E}" srcOrd="1" destOrd="0" presId="urn:microsoft.com/office/officeart/2008/layout/NameandTitleOrganizationalChart"/>
    <dgm:cxn modelId="{660B12F0-F994-4EC0-8FC1-A56545F1BB8C}" type="presParOf" srcId="{FC0C63A6-CA8F-4B27-B462-77A9AAA10C5E}" destId="{BE672D18-3A20-44EE-807B-5B49D960CB9D}" srcOrd="0" destOrd="0" presId="urn:microsoft.com/office/officeart/2008/layout/NameandTitleOrganizationalChart"/>
    <dgm:cxn modelId="{0F94FD17-12F5-4D44-80F4-DBDBE5BDB4D6}" type="presParOf" srcId="{FC0C63A6-CA8F-4B27-B462-77A9AAA10C5E}" destId="{317B3CD6-C218-4666-9279-C43AACBD52C0}" srcOrd="1" destOrd="0" presId="urn:microsoft.com/office/officeart/2008/layout/NameandTitleOrganizationalChart"/>
    <dgm:cxn modelId="{F5C4D7D4-7528-4B09-8962-3E406789992F}" type="presParOf" srcId="{317B3CD6-C218-4666-9279-C43AACBD52C0}" destId="{4771018B-A26B-4BD7-A191-8E28A8456684}" srcOrd="0" destOrd="0" presId="urn:microsoft.com/office/officeart/2008/layout/NameandTitleOrganizationalChart"/>
    <dgm:cxn modelId="{F35D1B3A-D94B-4DE5-83C1-46FA013866F3}" type="presParOf" srcId="{4771018B-A26B-4BD7-A191-8E28A8456684}" destId="{836C6DC1-7304-4563-BDE7-9A6E7D87339D}" srcOrd="0" destOrd="0" presId="urn:microsoft.com/office/officeart/2008/layout/NameandTitleOrganizationalChart"/>
    <dgm:cxn modelId="{62EC02A0-1474-4BF5-8CF0-BA6F712FDE48}" type="presParOf" srcId="{4771018B-A26B-4BD7-A191-8E28A8456684}" destId="{7CEF757A-2472-4152-8779-4C0882113CFE}" srcOrd="1" destOrd="0" presId="urn:microsoft.com/office/officeart/2008/layout/NameandTitleOrganizationalChart"/>
    <dgm:cxn modelId="{CCD644D3-D6E0-4ECF-BC1F-86E8D54EC6CB}" type="presParOf" srcId="{4771018B-A26B-4BD7-A191-8E28A8456684}" destId="{CC1FAAA8-B9EB-47C0-938A-F73BCE93FACC}" srcOrd="2" destOrd="0" presId="urn:microsoft.com/office/officeart/2008/layout/NameandTitleOrganizationalChart"/>
    <dgm:cxn modelId="{CCD8DDCF-D197-4BAA-9275-D9AE9ECB01CA}" type="presParOf" srcId="{317B3CD6-C218-4666-9279-C43AACBD52C0}" destId="{32DDB02B-2C36-4738-8AD0-0A05DBCF2D60}" srcOrd="1" destOrd="0" presId="urn:microsoft.com/office/officeart/2008/layout/NameandTitleOrganizationalChart"/>
    <dgm:cxn modelId="{45D563AE-63B7-4534-8EBE-DBF4CA55E7D2}" type="presParOf" srcId="{317B3CD6-C218-4666-9279-C43AACBD52C0}" destId="{1AAE3B3E-228A-420D-B19E-8AF248948760}" srcOrd="2" destOrd="0" presId="urn:microsoft.com/office/officeart/2008/layout/NameandTitleOrganizationalChart"/>
    <dgm:cxn modelId="{B47F8187-2291-4505-A74F-CF9ED996AE9E}" type="presParOf" srcId="{FC0C63A6-CA8F-4B27-B462-77A9AAA10C5E}" destId="{445062C9-01EC-49A4-866D-9664532DA91A}" srcOrd="2" destOrd="0" presId="urn:microsoft.com/office/officeart/2008/layout/NameandTitleOrganizationalChart"/>
    <dgm:cxn modelId="{5D044A54-C927-4CEC-8025-D270ACE3F674}" type="presParOf" srcId="{FC0C63A6-CA8F-4B27-B462-77A9AAA10C5E}" destId="{582C0CF3-A5A7-4CFA-8B29-D38F0161B7A9}" srcOrd="3" destOrd="0" presId="urn:microsoft.com/office/officeart/2008/layout/NameandTitleOrganizationalChart"/>
    <dgm:cxn modelId="{1A4F2171-6570-4C37-ADD5-05975BBABE25}" type="presParOf" srcId="{582C0CF3-A5A7-4CFA-8B29-D38F0161B7A9}" destId="{7355E5F7-62CF-4572-8DA9-3B0BA7C1D2EF}" srcOrd="0" destOrd="0" presId="urn:microsoft.com/office/officeart/2008/layout/NameandTitleOrganizationalChart"/>
    <dgm:cxn modelId="{0422C24E-B7D4-43BE-B5C1-A48933E85AA1}" type="presParOf" srcId="{7355E5F7-62CF-4572-8DA9-3B0BA7C1D2EF}" destId="{3F00A5CC-42D2-4154-AC06-A8EF6F7EB302}" srcOrd="0" destOrd="0" presId="urn:microsoft.com/office/officeart/2008/layout/NameandTitleOrganizationalChart"/>
    <dgm:cxn modelId="{41CEEA2E-D3BD-4DAE-AB64-32727CAD4BBE}" type="presParOf" srcId="{7355E5F7-62CF-4572-8DA9-3B0BA7C1D2EF}" destId="{CCABC0AB-5FE8-4A89-8374-4D2884BDD152}" srcOrd="1" destOrd="0" presId="urn:microsoft.com/office/officeart/2008/layout/NameandTitleOrganizationalChart"/>
    <dgm:cxn modelId="{15526399-D153-47B0-B668-510B4902F573}" type="presParOf" srcId="{7355E5F7-62CF-4572-8DA9-3B0BA7C1D2EF}" destId="{5A83524A-250A-459B-A835-1BC22747674C}" srcOrd="2" destOrd="0" presId="urn:microsoft.com/office/officeart/2008/layout/NameandTitleOrganizationalChart"/>
    <dgm:cxn modelId="{38C0E8A7-87EB-4378-AFAE-D197B1256F1B}" type="presParOf" srcId="{582C0CF3-A5A7-4CFA-8B29-D38F0161B7A9}" destId="{92B95A9B-D691-4F9C-B772-B96303C04024}" srcOrd="1" destOrd="0" presId="urn:microsoft.com/office/officeart/2008/layout/NameandTitleOrganizationalChart"/>
    <dgm:cxn modelId="{554240FD-65F9-45A4-BECC-FA9330C919C1}" type="presParOf" srcId="{582C0CF3-A5A7-4CFA-8B29-D38F0161B7A9}" destId="{25D8EC03-D237-4135-8A0A-E2A73D09C9B8}" srcOrd="2" destOrd="0" presId="urn:microsoft.com/office/officeart/2008/layout/NameandTitleOrganizationalChart"/>
    <dgm:cxn modelId="{4526BCA7-D554-4737-853A-A871E98EF6CB}" type="presParOf" srcId="{77CD6740-906D-48A8-BF17-95A54C45E4F8}" destId="{867273DB-1FA3-43C2-8EE8-470B1A2A1655}" srcOrd="2" destOrd="0" presId="urn:microsoft.com/office/officeart/2008/layout/NameandTitleOrganizationalChart"/>
    <dgm:cxn modelId="{8E2833DD-6CF9-4C87-998A-B73F13A169F2}" type="presParOf" srcId="{9BB565DA-6A36-40ED-96E0-86C67821EDBC}" destId="{35E4145D-FED3-4B3E-AE57-F5A37E6D770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062C9-01EC-49A4-866D-9664532DA91A}">
      <dsp:nvSpPr>
        <dsp:cNvPr id="0" name=""/>
        <dsp:cNvSpPr/>
      </dsp:nvSpPr>
      <dsp:spPr>
        <a:xfrm>
          <a:off x="2663468" y="1889760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01"/>
              </a:lnTo>
              <a:lnTo>
                <a:pt x="457399" y="121601"/>
              </a:lnTo>
              <a:lnTo>
                <a:pt x="457399" y="20397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72D18-3A20-44EE-807B-5B49D960CB9D}">
      <dsp:nvSpPr>
        <dsp:cNvPr id="0" name=""/>
        <dsp:cNvSpPr/>
      </dsp:nvSpPr>
      <dsp:spPr>
        <a:xfrm>
          <a:off x="2206068" y="1889760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457399" y="0"/>
              </a:moveTo>
              <a:lnTo>
                <a:pt x="457399" y="121601"/>
              </a:lnTo>
              <a:lnTo>
                <a:pt x="0" y="121601"/>
              </a:lnTo>
              <a:lnTo>
                <a:pt x="0" y="20397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88103-02AF-4417-BAB7-21EEFDEABAC8}">
      <dsp:nvSpPr>
        <dsp:cNvPr id="0" name=""/>
        <dsp:cNvSpPr/>
      </dsp:nvSpPr>
      <dsp:spPr>
        <a:xfrm>
          <a:off x="2206068" y="1332745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01"/>
              </a:lnTo>
              <a:lnTo>
                <a:pt x="457399" y="121601"/>
              </a:lnTo>
              <a:lnTo>
                <a:pt x="457399" y="20397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38C1B-D2F4-4AD7-BD8C-51A2187B0BBD}">
      <dsp:nvSpPr>
        <dsp:cNvPr id="0" name=""/>
        <dsp:cNvSpPr/>
      </dsp:nvSpPr>
      <dsp:spPr>
        <a:xfrm>
          <a:off x="833870" y="2446775"/>
          <a:ext cx="116468" cy="38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496"/>
              </a:lnTo>
              <a:lnTo>
                <a:pt x="116468" y="3804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9FCE4-163A-4305-8CDF-4905BBAF6C3F}">
      <dsp:nvSpPr>
        <dsp:cNvPr id="0" name=""/>
        <dsp:cNvSpPr/>
      </dsp:nvSpPr>
      <dsp:spPr>
        <a:xfrm>
          <a:off x="717401" y="2446775"/>
          <a:ext cx="116468" cy="380496"/>
        </a:xfrm>
        <a:custGeom>
          <a:avLst/>
          <a:gdLst/>
          <a:ahLst/>
          <a:cxnLst/>
          <a:rect l="0" t="0" r="0" b="0"/>
          <a:pathLst>
            <a:path>
              <a:moveTo>
                <a:pt x="116468" y="0"/>
              </a:moveTo>
              <a:lnTo>
                <a:pt x="116468" y="380496"/>
              </a:lnTo>
              <a:lnTo>
                <a:pt x="0" y="3804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47764-C3AA-4D35-B4FD-720CE68C0DA3}">
      <dsp:nvSpPr>
        <dsp:cNvPr id="0" name=""/>
        <dsp:cNvSpPr/>
      </dsp:nvSpPr>
      <dsp:spPr>
        <a:xfrm>
          <a:off x="1174801" y="1889760"/>
          <a:ext cx="573868" cy="380496"/>
        </a:xfrm>
        <a:custGeom>
          <a:avLst/>
          <a:gdLst/>
          <a:ahLst/>
          <a:cxnLst/>
          <a:rect l="0" t="0" r="0" b="0"/>
          <a:pathLst>
            <a:path>
              <a:moveTo>
                <a:pt x="573868" y="0"/>
              </a:moveTo>
              <a:lnTo>
                <a:pt x="573868" y="380496"/>
              </a:lnTo>
              <a:lnTo>
                <a:pt x="0" y="38049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FA61F-DCC7-4B4F-B0C9-E64517623B73}">
      <dsp:nvSpPr>
        <dsp:cNvPr id="0" name=""/>
        <dsp:cNvSpPr/>
      </dsp:nvSpPr>
      <dsp:spPr>
        <a:xfrm>
          <a:off x="1748669" y="1332745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457399" y="0"/>
              </a:moveTo>
              <a:lnTo>
                <a:pt x="457399" y="121601"/>
              </a:lnTo>
              <a:lnTo>
                <a:pt x="0" y="121601"/>
              </a:lnTo>
              <a:lnTo>
                <a:pt x="0" y="20397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665A8-1F06-4F95-8B04-B045BCA91604}">
      <dsp:nvSpPr>
        <dsp:cNvPr id="0" name=""/>
        <dsp:cNvSpPr/>
      </dsp:nvSpPr>
      <dsp:spPr>
        <a:xfrm>
          <a:off x="1865138" y="979707"/>
          <a:ext cx="681861" cy="3530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90000">
              <a:schemeClr val="accent4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F</a:t>
          </a:r>
          <a:endParaRPr lang="ko-KR" altLang="en-US" sz="2000" kern="1200" dirty="0"/>
        </a:p>
      </dsp:txBody>
      <dsp:txXfrm>
        <a:off x="1865138" y="979707"/>
        <a:ext cx="681861" cy="353037"/>
      </dsp:txXfrm>
    </dsp:sp>
    <dsp:sp modelId="{2B9AB5AB-1302-4500-B31D-A774A9D3151A}">
      <dsp:nvSpPr>
        <dsp:cNvPr id="0" name=""/>
        <dsp:cNvSpPr/>
      </dsp:nvSpPr>
      <dsp:spPr>
        <a:xfrm>
          <a:off x="2001510" y="1254292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&gt;= 3</a:t>
          </a:r>
          <a:endParaRPr lang="ko-KR" altLang="en-US" sz="1400" kern="1200" dirty="0"/>
        </a:p>
      </dsp:txBody>
      <dsp:txXfrm>
        <a:off x="2001510" y="1254292"/>
        <a:ext cx="613675" cy="117679"/>
      </dsp:txXfrm>
    </dsp:sp>
    <dsp:sp modelId="{5ECEECFD-8B68-4C34-B8F2-A1DE8FF489EB}">
      <dsp:nvSpPr>
        <dsp:cNvPr id="0" name=""/>
        <dsp:cNvSpPr/>
      </dsp:nvSpPr>
      <dsp:spPr>
        <a:xfrm>
          <a:off x="1407738" y="1536722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</a:schemeClr>
            </a:gs>
            <a:gs pos="90000">
              <a:schemeClr val="accent5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T</a:t>
          </a:r>
          <a:endParaRPr lang="ko-KR" altLang="en-US" sz="2000" kern="1200" dirty="0"/>
        </a:p>
      </dsp:txBody>
      <dsp:txXfrm>
        <a:off x="1407738" y="1536722"/>
        <a:ext cx="681861" cy="353037"/>
      </dsp:txXfrm>
    </dsp:sp>
    <dsp:sp modelId="{4B36DC5D-7737-449D-866B-B3644039CD6A}">
      <dsp:nvSpPr>
        <dsp:cNvPr id="0" name=""/>
        <dsp:cNvSpPr/>
      </dsp:nvSpPr>
      <dsp:spPr>
        <a:xfrm>
          <a:off x="1544110" y="1811307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 smtClean="0"/>
            <a:t>W</a:t>
          </a:r>
          <a:r>
            <a:rPr lang="en-US" altLang="ko-KR" sz="900" kern="1200" dirty="0" err="1" smtClean="0"/>
            <a:t>t</a:t>
          </a:r>
          <a:endParaRPr lang="ko-KR" altLang="en-US" sz="1100" kern="1200" dirty="0"/>
        </a:p>
      </dsp:txBody>
      <dsp:txXfrm>
        <a:off x="1544110" y="1811307"/>
        <a:ext cx="613675" cy="117679"/>
      </dsp:txXfrm>
    </dsp:sp>
    <dsp:sp modelId="{FD125A4B-AF82-4D4C-881C-F7F3C243310F}">
      <dsp:nvSpPr>
        <dsp:cNvPr id="0" name=""/>
        <dsp:cNvSpPr/>
      </dsp:nvSpPr>
      <dsp:spPr>
        <a:xfrm>
          <a:off x="492939" y="2093738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A</a:t>
          </a:r>
          <a:endParaRPr lang="ko-KR" altLang="en-US" sz="2000" kern="1200" dirty="0"/>
        </a:p>
      </dsp:txBody>
      <dsp:txXfrm>
        <a:off x="492939" y="2093738"/>
        <a:ext cx="681861" cy="353037"/>
      </dsp:txXfrm>
    </dsp:sp>
    <dsp:sp modelId="{B9DF22BE-7365-49F1-8B35-F74D2B225E1C}">
      <dsp:nvSpPr>
        <dsp:cNvPr id="0" name=""/>
        <dsp:cNvSpPr/>
      </dsp:nvSpPr>
      <dsp:spPr>
        <a:xfrm>
          <a:off x="629311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629311" y="2368323"/>
        <a:ext cx="613675" cy="117679"/>
      </dsp:txXfrm>
    </dsp:sp>
    <dsp:sp modelId="{E4DFA8B8-0F02-48D6-B447-D15122F7B251}">
      <dsp:nvSpPr>
        <dsp:cNvPr id="0" name=""/>
        <dsp:cNvSpPr/>
      </dsp:nvSpPr>
      <dsp:spPr>
        <a:xfrm>
          <a:off x="35539" y="2650753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C</a:t>
          </a:r>
          <a:endParaRPr lang="ko-KR" altLang="en-US" sz="2000" kern="1200" dirty="0"/>
        </a:p>
      </dsp:txBody>
      <dsp:txXfrm>
        <a:off x="35539" y="2650753"/>
        <a:ext cx="681861" cy="353037"/>
      </dsp:txXfrm>
    </dsp:sp>
    <dsp:sp modelId="{214FCCD3-490F-49BD-A92A-EC5F4C4C49D7}">
      <dsp:nvSpPr>
        <dsp:cNvPr id="0" name=""/>
        <dsp:cNvSpPr/>
      </dsp:nvSpPr>
      <dsp:spPr>
        <a:xfrm>
          <a:off x="171912" y="2925338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71912" y="2925338"/>
        <a:ext cx="613675" cy="117679"/>
      </dsp:txXfrm>
    </dsp:sp>
    <dsp:sp modelId="{72981FF0-4BC9-4FCD-852F-C855DA7E51DB}">
      <dsp:nvSpPr>
        <dsp:cNvPr id="0" name=""/>
        <dsp:cNvSpPr/>
      </dsp:nvSpPr>
      <dsp:spPr>
        <a:xfrm>
          <a:off x="950338" y="2650753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D</a:t>
          </a:r>
          <a:endParaRPr lang="ko-KR" altLang="en-US" sz="2000" kern="1200" dirty="0"/>
        </a:p>
      </dsp:txBody>
      <dsp:txXfrm>
        <a:off x="950338" y="2650753"/>
        <a:ext cx="681861" cy="353037"/>
      </dsp:txXfrm>
    </dsp:sp>
    <dsp:sp modelId="{1C7ABBDC-37F4-4CC5-AE3A-456238170F79}">
      <dsp:nvSpPr>
        <dsp:cNvPr id="0" name=""/>
        <dsp:cNvSpPr/>
      </dsp:nvSpPr>
      <dsp:spPr>
        <a:xfrm>
          <a:off x="1086711" y="2925338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086711" y="2925338"/>
        <a:ext cx="613675" cy="117679"/>
      </dsp:txXfrm>
    </dsp:sp>
    <dsp:sp modelId="{5B0250B9-FDB7-4501-934A-BF2F902D3400}">
      <dsp:nvSpPr>
        <dsp:cNvPr id="0" name=""/>
        <dsp:cNvSpPr/>
      </dsp:nvSpPr>
      <dsp:spPr>
        <a:xfrm>
          <a:off x="2322537" y="1536722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3625003"/>
                <a:satOff val="-21162"/>
                <a:lumOff val="-1699"/>
                <a:alphaOff val="0"/>
              </a:schemeClr>
            </a:gs>
            <a:gs pos="90000">
              <a:schemeClr val="accent5">
                <a:hueOff val="3625003"/>
                <a:satOff val="-21162"/>
                <a:lumOff val="-1699"/>
                <a:alphaOff val="0"/>
                <a:shade val="100000"/>
                <a:satMod val="105000"/>
              </a:schemeClr>
            </a:gs>
            <a:gs pos="100000">
              <a:schemeClr val="accent5">
                <a:hueOff val="3625003"/>
                <a:satOff val="-21162"/>
                <a:lumOff val="-1699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3625003"/>
              <a:satOff val="-21162"/>
              <a:lumOff val="-1699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</a:t>
          </a:r>
          <a:endParaRPr lang="ko-KR" altLang="en-US" sz="2000" kern="1200" dirty="0"/>
        </a:p>
      </dsp:txBody>
      <dsp:txXfrm>
        <a:off x="2322537" y="1536722"/>
        <a:ext cx="681861" cy="353037"/>
      </dsp:txXfrm>
    </dsp:sp>
    <dsp:sp modelId="{4F5B4C3A-D0E2-4134-AEB6-724912C81C03}">
      <dsp:nvSpPr>
        <dsp:cNvPr id="0" name=""/>
        <dsp:cNvSpPr/>
      </dsp:nvSpPr>
      <dsp:spPr>
        <a:xfrm>
          <a:off x="2458909" y="1811307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3625003"/>
              <a:satOff val="-21162"/>
              <a:lumOff val="-169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 smtClean="0"/>
            <a:t>W</a:t>
          </a:r>
          <a:r>
            <a:rPr lang="en-US" altLang="ko-KR" sz="900" kern="1200" dirty="0" err="1" smtClean="0"/>
            <a:t>s</a:t>
          </a:r>
          <a:endParaRPr lang="ko-KR" altLang="en-US" sz="1100" kern="1200" dirty="0"/>
        </a:p>
      </dsp:txBody>
      <dsp:txXfrm>
        <a:off x="2458909" y="1811307"/>
        <a:ext cx="613675" cy="117679"/>
      </dsp:txXfrm>
    </dsp:sp>
    <dsp:sp modelId="{836C6DC1-7304-4563-BDE7-9A6E7D87339D}">
      <dsp:nvSpPr>
        <dsp:cNvPr id="0" name=""/>
        <dsp:cNvSpPr/>
      </dsp:nvSpPr>
      <dsp:spPr>
        <a:xfrm>
          <a:off x="1865138" y="2093738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7250006"/>
                <a:satOff val="-42323"/>
                <a:lumOff val="-3398"/>
                <a:alphaOff val="0"/>
              </a:schemeClr>
            </a:gs>
            <a:gs pos="90000">
              <a:schemeClr val="accent5">
                <a:hueOff val="7250006"/>
                <a:satOff val="-42323"/>
                <a:lumOff val="-3398"/>
                <a:alphaOff val="0"/>
                <a:shade val="100000"/>
                <a:satMod val="105000"/>
              </a:schemeClr>
            </a:gs>
            <a:gs pos="100000">
              <a:schemeClr val="accent5">
                <a:hueOff val="7250006"/>
                <a:satOff val="-42323"/>
                <a:lumOff val="-3398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7250006"/>
              <a:satOff val="-42323"/>
              <a:lumOff val="-3398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Bias</a:t>
          </a:r>
          <a:endParaRPr lang="ko-KR" altLang="en-US" sz="2000" kern="1200" dirty="0"/>
        </a:p>
      </dsp:txBody>
      <dsp:txXfrm>
        <a:off x="1865138" y="2093738"/>
        <a:ext cx="681861" cy="353037"/>
      </dsp:txXfrm>
    </dsp:sp>
    <dsp:sp modelId="{7CEF757A-2472-4152-8779-4C0882113CFE}">
      <dsp:nvSpPr>
        <dsp:cNvPr id="0" name=""/>
        <dsp:cNvSpPr/>
      </dsp:nvSpPr>
      <dsp:spPr>
        <a:xfrm>
          <a:off x="2001510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7250006"/>
              <a:satOff val="-42323"/>
              <a:lumOff val="-339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err="1" smtClean="0"/>
            <a:t>W</a:t>
          </a:r>
          <a:r>
            <a:rPr lang="en-US" altLang="ko-KR" sz="900" kern="1200" dirty="0" err="1" smtClean="0"/>
            <a:t>b</a:t>
          </a:r>
          <a:endParaRPr lang="ko-KR" altLang="en-US" sz="1050" kern="1200" dirty="0"/>
        </a:p>
      </dsp:txBody>
      <dsp:txXfrm>
        <a:off x="2001510" y="2368323"/>
        <a:ext cx="613675" cy="117679"/>
      </dsp:txXfrm>
    </dsp:sp>
    <dsp:sp modelId="{3F00A5CC-42D2-4154-AC06-A8EF6F7EB302}">
      <dsp:nvSpPr>
        <dsp:cNvPr id="0" name=""/>
        <dsp:cNvSpPr/>
      </dsp:nvSpPr>
      <dsp:spPr>
        <a:xfrm>
          <a:off x="2779937" y="2093738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10875008"/>
                <a:satOff val="-63485"/>
                <a:lumOff val="-5097"/>
                <a:alphaOff val="0"/>
              </a:schemeClr>
            </a:gs>
            <a:gs pos="90000">
              <a:schemeClr val="accent5">
                <a:hueOff val="10875008"/>
                <a:satOff val="-63485"/>
                <a:lumOff val="-5097"/>
                <a:alphaOff val="0"/>
                <a:shade val="100000"/>
                <a:satMod val="105000"/>
              </a:schemeClr>
            </a:gs>
            <a:gs pos="100000">
              <a:schemeClr val="accent5">
                <a:hueOff val="10875008"/>
                <a:satOff val="-63485"/>
                <a:lumOff val="-509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10875008"/>
              <a:satOff val="-63485"/>
              <a:lumOff val="-5097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Sub</a:t>
          </a:r>
          <a:endParaRPr lang="ko-KR" altLang="en-US" sz="2000" kern="1200" dirty="0"/>
        </a:p>
      </dsp:txBody>
      <dsp:txXfrm>
        <a:off x="2779937" y="2093738"/>
        <a:ext cx="681861" cy="353037"/>
      </dsp:txXfrm>
    </dsp:sp>
    <dsp:sp modelId="{CCABC0AB-5FE8-4A89-8374-4D2884BDD152}">
      <dsp:nvSpPr>
        <dsp:cNvPr id="0" name=""/>
        <dsp:cNvSpPr/>
      </dsp:nvSpPr>
      <dsp:spPr>
        <a:xfrm>
          <a:off x="2916309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10875008"/>
              <a:satOff val="-63485"/>
              <a:lumOff val="-509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916309" y="2368323"/>
        <a:ext cx="613675" cy="117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062C9-01EC-49A4-866D-9664532DA91A}">
      <dsp:nvSpPr>
        <dsp:cNvPr id="0" name=""/>
        <dsp:cNvSpPr/>
      </dsp:nvSpPr>
      <dsp:spPr>
        <a:xfrm>
          <a:off x="2663468" y="1889760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01"/>
              </a:lnTo>
              <a:lnTo>
                <a:pt x="457399" y="121601"/>
              </a:lnTo>
              <a:lnTo>
                <a:pt x="457399" y="20397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72D18-3A20-44EE-807B-5B49D960CB9D}">
      <dsp:nvSpPr>
        <dsp:cNvPr id="0" name=""/>
        <dsp:cNvSpPr/>
      </dsp:nvSpPr>
      <dsp:spPr>
        <a:xfrm>
          <a:off x="2206068" y="1889760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457399" y="0"/>
              </a:moveTo>
              <a:lnTo>
                <a:pt x="457399" y="121601"/>
              </a:lnTo>
              <a:lnTo>
                <a:pt x="0" y="121601"/>
              </a:lnTo>
              <a:lnTo>
                <a:pt x="0" y="20397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88103-02AF-4417-BAB7-21EEFDEABAC8}">
      <dsp:nvSpPr>
        <dsp:cNvPr id="0" name=""/>
        <dsp:cNvSpPr/>
      </dsp:nvSpPr>
      <dsp:spPr>
        <a:xfrm>
          <a:off x="2206068" y="1332745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01"/>
              </a:lnTo>
              <a:lnTo>
                <a:pt x="457399" y="121601"/>
              </a:lnTo>
              <a:lnTo>
                <a:pt x="457399" y="20397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38C1B-D2F4-4AD7-BD8C-51A2187B0BBD}">
      <dsp:nvSpPr>
        <dsp:cNvPr id="0" name=""/>
        <dsp:cNvSpPr/>
      </dsp:nvSpPr>
      <dsp:spPr>
        <a:xfrm>
          <a:off x="833870" y="2446775"/>
          <a:ext cx="116468" cy="38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496"/>
              </a:lnTo>
              <a:lnTo>
                <a:pt x="116468" y="3804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9FCE4-163A-4305-8CDF-4905BBAF6C3F}">
      <dsp:nvSpPr>
        <dsp:cNvPr id="0" name=""/>
        <dsp:cNvSpPr/>
      </dsp:nvSpPr>
      <dsp:spPr>
        <a:xfrm>
          <a:off x="717401" y="2446775"/>
          <a:ext cx="116468" cy="380496"/>
        </a:xfrm>
        <a:custGeom>
          <a:avLst/>
          <a:gdLst/>
          <a:ahLst/>
          <a:cxnLst/>
          <a:rect l="0" t="0" r="0" b="0"/>
          <a:pathLst>
            <a:path>
              <a:moveTo>
                <a:pt x="116468" y="0"/>
              </a:moveTo>
              <a:lnTo>
                <a:pt x="116468" y="380496"/>
              </a:lnTo>
              <a:lnTo>
                <a:pt x="0" y="3804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47764-C3AA-4D35-B4FD-720CE68C0DA3}">
      <dsp:nvSpPr>
        <dsp:cNvPr id="0" name=""/>
        <dsp:cNvSpPr/>
      </dsp:nvSpPr>
      <dsp:spPr>
        <a:xfrm>
          <a:off x="1174801" y="1889760"/>
          <a:ext cx="573868" cy="380496"/>
        </a:xfrm>
        <a:custGeom>
          <a:avLst/>
          <a:gdLst/>
          <a:ahLst/>
          <a:cxnLst/>
          <a:rect l="0" t="0" r="0" b="0"/>
          <a:pathLst>
            <a:path>
              <a:moveTo>
                <a:pt x="573868" y="0"/>
              </a:moveTo>
              <a:lnTo>
                <a:pt x="573868" y="380496"/>
              </a:lnTo>
              <a:lnTo>
                <a:pt x="0" y="38049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FA61F-DCC7-4B4F-B0C9-E64517623B73}">
      <dsp:nvSpPr>
        <dsp:cNvPr id="0" name=""/>
        <dsp:cNvSpPr/>
      </dsp:nvSpPr>
      <dsp:spPr>
        <a:xfrm>
          <a:off x="1748669" y="1332745"/>
          <a:ext cx="457399" cy="203977"/>
        </a:xfrm>
        <a:custGeom>
          <a:avLst/>
          <a:gdLst/>
          <a:ahLst/>
          <a:cxnLst/>
          <a:rect l="0" t="0" r="0" b="0"/>
          <a:pathLst>
            <a:path>
              <a:moveTo>
                <a:pt x="457399" y="0"/>
              </a:moveTo>
              <a:lnTo>
                <a:pt x="457399" y="121601"/>
              </a:lnTo>
              <a:lnTo>
                <a:pt x="0" y="121601"/>
              </a:lnTo>
              <a:lnTo>
                <a:pt x="0" y="20397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665A8-1F06-4F95-8B04-B045BCA91604}">
      <dsp:nvSpPr>
        <dsp:cNvPr id="0" name=""/>
        <dsp:cNvSpPr/>
      </dsp:nvSpPr>
      <dsp:spPr>
        <a:xfrm>
          <a:off x="1865138" y="979707"/>
          <a:ext cx="681861" cy="3530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90000">
              <a:schemeClr val="accent4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4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F</a:t>
          </a:r>
          <a:endParaRPr lang="ko-KR" altLang="en-US" sz="2000" kern="1200" dirty="0"/>
        </a:p>
      </dsp:txBody>
      <dsp:txXfrm>
        <a:off x="1865138" y="979707"/>
        <a:ext cx="681861" cy="353037"/>
      </dsp:txXfrm>
    </dsp:sp>
    <dsp:sp modelId="{2B9AB5AB-1302-4500-B31D-A774A9D3151A}">
      <dsp:nvSpPr>
        <dsp:cNvPr id="0" name=""/>
        <dsp:cNvSpPr/>
      </dsp:nvSpPr>
      <dsp:spPr>
        <a:xfrm>
          <a:off x="2001510" y="1254292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&gt;= 3</a:t>
          </a:r>
          <a:endParaRPr lang="ko-KR" altLang="en-US" sz="1400" kern="1200" dirty="0"/>
        </a:p>
      </dsp:txBody>
      <dsp:txXfrm>
        <a:off x="2001510" y="1254292"/>
        <a:ext cx="613675" cy="117679"/>
      </dsp:txXfrm>
    </dsp:sp>
    <dsp:sp modelId="{5ECEECFD-8B68-4C34-B8F2-A1DE8FF489EB}">
      <dsp:nvSpPr>
        <dsp:cNvPr id="0" name=""/>
        <dsp:cNvSpPr/>
      </dsp:nvSpPr>
      <dsp:spPr>
        <a:xfrm>
          <a:off x="1407738" y="1536722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</a:schemeClr>
            </a:gs>
            <a:gs pos="90000">
              <a:schemeClr val="accent5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T</a:t>
          </a:r>
          <a:endParaRPr lang="ko-KR" altLang="en-US" sz="2000" kern="1200" dirty="0"/>
        </a:p>
      </dsp:txBody>
      <dsp:txXfrm>
        <a:off x="1407738" y="1536722"/>
        <a:ext cx="681861" cy="353037"/>
      </dsp:txXfrm>
    </dsp:sp>
    <dsp:sp modelId="{4B36DC5D-7737-449D-866B-B3644039CD6A}">
      <dsp:nvSpPr>
        <dsp:cNvPr id="0" name=""/>
        <dsp:cNvSpPr/>
      </dsp:nvSpPr>
      <dsp:spPr>
        <a:xfrm>
          <a:off x="1544110" y="1811307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 smtClean="0"/>
            <a:t>W</a:t>
          </a:r>
          <a:r>
            <a:rPr lang="en-US" altLang="ko-KR" sz="900" kern="1200" dirty="0" err="1" smtClean="0"/>
            <a:t>t</a:t>
          </a:r>
          <a:endParaRPr lang="ko-KR" altLang="en-US" sz="1100" kern="1200" dirty="0"/>
        </a:p>
      </dsp:txBody>
      <dsp:txXfrm>
        <a:off x="1544110" y="1811307"/>
        <a:ext cx="613675" cy="117679"/>
      </dsp:txXfrm>
    </dsp:sp>
    <dsp:sp modelId="{FD125A4B-AF82-4D4C-881C-F7F3C243310F}">
      <dsp:nvSpPr>
        <dsp:cNvPr id="0" name=""/>
        <dsp:cNvSpPr/>
      </dsp:nvSpPr>
      <dsp:spPr>
        <a:xfrm>
          <a:off x="492939" y="2093738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NULL</a:t>
          </a:r>
          <a:endParaRPr lang="ko-KR" altLang="en-US" sz="2000" kern="1200" dirty="0"/>
        </a:p>
      </dsp:txBody>
      <dsp:txXfrm>
        <a:off x="492939" y="2093738"/>
        <a:ext cx="681861" cy="353037"/>
      </dsp:txXfrm>
    </dsp:sp>
    <dsp:sp modelId="{B9DF22BE-7365-49F1-8B35-F74D2B225E1C}">
      <dsp:nvSpPr>
        <dsp:cNvPr id="0" name=""/>
        <dsp:cNvSpPr/>
      </dsp:nvSpPr>
      <dsp:spPr>
        <a:xfrm>
          <a:off x="629311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629311" y="2368323"/>
        <a:ext cx="613675" cy="117679"/>
      </dsp:txXfrm>
    </dsp:sp>
    <dsp:sp modelId="{E4DFA8B8-0F02-48D6-B447-D15122F7B251}">
      <dsp:nvSpPr>
        <dsp:cNvPr id="0" name=""/>
        <dsp:cNvSpPr/>
      </dsp:nvSpPr>
      <dsp:spPr>
        <a:xfrm>
          <a:off x="35539" y="2650753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C</a:t>
          </a:r>
          <a:endParaRPr lang="ko-KR" altLang="en-US" sz="2000" kern="1200" dirty="0"/>
        </a:p>
      </dsp:txBody>
      <dsp:txXfrm>
        <a:off x="35539" y="2650753"/>
        <a:ext cx="681861" cy="353037"/>
      </dsp:txXfrm>
    </dsp:sp>
    <dsp:sp modelId="{214FCCD3-490F-49BD-A92A-EC5F4C4C49D7}">
      <dsp:nvSpPr>
        <dsp:cNvPr id="0" name=""/>
        <dsp:cNvSpPr/>
      </dsp:nvSpPr>
      <dsp:spPr>
        <a:xfrm>
          <a:off x="171912" y="2925338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71912" y="2925338"/>
        <a:ext cx="613675" cy="117679"/>
      </dsp:txXfrm>
    </dsp:sp>
    <dsp:sp modelId="{72981FF0-4BC9-4FCD-852F-C855DA7E51DB}">
      <dsp:nvSpPr>
        <dsp:cNvPr id="0" name=""/>
        <dsp:cNvSpPr/>
      </dsp:nvSpPr>
      <dsp:spPr>
        <a:xfrm>
          <a:off x="950338" y="2650753"/>
          <a:ext cx="681861" cy="3530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</a:schemeClr>
            </a:gs>
            <a:gs pos="90000">
              <a:schemeClr val="accent6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6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D</a:t>
          </a:r>
          <a:endParaRPr lang="ko-KR" altLang="en-US" sz="2000" kern="1200" dirty="0"/>
        </a:p>
      </dsp:txBody>
      <dsp:txXfrm>
        <a:off x="950338" y="2650753"/>
        <a:ext cx="681861" cy="353037"/>
      </dsp:txXfrm>
    </dsp:sp>
    <dsp:sp modelId="{1C7ABBDC-37F4-4CC5-AE3A-456238170F79}">
      <dsp:nvSpPr>
        <dsp:cNvPr id="0" name=""/>
        <dsp:cNvSpPr/>
      </dsp:nvSpPr>
      <dsp:spPr>
        <a:xfrm>
          <a:off x="1086711" y="2925338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086711" y="2925338"/>
        <a:ext cx="613675" cy="117679"/>
      </dsp:txXfrm>
    </dsp:sp>
    <dsp:sp modelId="{5B0250B9-FDB7-4501-934A-BF2F902D3400}">
      <dsp:nvSpPr>
        <dsp:cNvPr id="0" name=""/>
        <dsp:cNvSpPr/>
      </dsp:nvSpPr>
      <dsp:spPr>
        <a:xfrm>
          <a:off x="2322537" y="1536722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3625003"/>
                <a:satOff val="-21162"/>
                <a:lumOff val="-1699"/>
                <a:alphaOff val="0"/>
              </a:schemeClr>
            </a:gs>
            <a:gs pos="90000">
              <a:schemeClr val="accent5">
                <a:hueOff val="3625003"/>
                <a:satOff val="-21162"/>
                <a:lumOff val="-1699"/>
                <a:alphaOff val="0"/>
                <a:shade val="100000"/>
                <a:satMod val="105000"/>
              </a:schemeClr>
            </a:gs>
            <a:gs pos="100000">
              <a:schemeClr val="accent5">
                <a:hueOff val="3625003"/>
                <a:satOff val="-21162"/>
                <a:lumOff val="-1699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3625003"/>
              <a:satOff val="-21162"/>
              <a:lumOff val="-1699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</a:t>
          </a:r>
          <a:endParaRPr lang="ko-KR" altLang="en-US" sz="2000" kern="1200" dirty="0"/>
        </a:p>
      </dsp:txBody>
      <dsp:txXfrm>
        <a:off x="2322537" y="1536722"/>
        <a:ext cx="681861" cy="353037"/>
      </dsp:txXfrm>
    </dsp:sp>
    <dsp:sp modelId="{4F5B4C3A-D0E2-4134-AEB6-724912C81C03}">
      <dsp:nvSpPr>
        <dsp:cNvPr id="0" name=""/>
        <dsp:cNvSpPr/>
      </dsp:nvSpPr>
      <dsp:spPr>
        <a:xfrm>
          <a:off x="2458909" y="1811307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3625003"/>
              <a:satOff val="-21162"/>
              <a:lumOff val="-169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 smtClean="0"/>
            <a:t>W</a:t>
          </a:r>
          <a:r>
            <a:rPr lang="en-US" altLang="ko-KR" sz="900" kern="1200" dirty="0" err="1" smtClean="0"/>
            <a:t>s</a:t>
          </a:r>
          <a:endParaRPr lang="ko-KR" altLang="en-US" sz="1100" kern="1200" dirty="0"/>
        </a:p>
      </dsp:txBody>
      <dsp:txXfrm>
        <a:off x="2458909" y="1811307"/>
        <a:ext cx="613675" cy="117679"/>
      </dsp:txXfrm>
    </dsp:sp>
    <dsp:sp modelId="{836C6DC1-7304-4563-BDE7-9A6E7D87339D}">
      <dsp:nvSpPr>
        <dsp:cNvPr id="0" name=""/>
        <dsp:cNvSpPr/>
      </dsp:nvSpPr>
      <dsp:spPr>
        <a:xfrm>
          <a:off x="1865138" y="2093738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7250006"/>
                <a:satOff val="-42323"/>
                <a:lumOff val="-3398"/>
                <a:alphaOff val="0"/>
              </a:schemeClr>
            </a:gs>
            <a:gs pos="90000">
              <a:schemeClr val="accent5">
                <a:hueOff val="7250006"/>
                <a:satOff val="-42323"/>
                <a:lumOff val="-3398"/>
                <a:alphaOff val="0"/>
                <a:shade val="100000"/>
                <a:satMod val="105000"/>
              </a:schemeClr>
            </a:gs>
            <a:gs pos="100000">
              <a:schemeClr val="accent5">
                <a:hueOff val="7250006"/>
                <a:satOff val="-42323"/>
                <a:lumOff val="-3398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7250006"/>
              <a:satOff val="-42323"/>
              <a:lumOff val="-3398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Bias</a:t>
          </a:r>
          <a:endParaRPr lang="ko-KR" altLang="en-US" sz="2000" kern="1200" dirty="0"/>
        </a:p>
      </dsp:txBody>
      <dsp:txXfrm>
        <a:off x="1865138" y="2093738"/>
        <a:ext cx="681861" cy="353037"/>
      </dsp:txXfrm>
    </dsp:sp>
    <dsp:sp modelId="{7CEF757A-2472-4152-8779-4C0882113CFE}">
      <dsp:nvSpPr>
        <dsp:cNvPr id="0" name=""/>
        <dsp:cNvSpPr/>
      </dsp:nvSpPr>
      <dsp:spPr>
        <a:xfrm>
          <a:off x="2001510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7250006"/>
              <a:satOff val="-42323"/>
              <a:lumOff val="-339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err="1" smtClean="0"/>
            <a:t>W</a:t>
          </a:r>
          <a:r>
            <a:rPr lang="en-US" altLang="ko-KR" sz="900" kern="1200" dirty="0" err="1" smtClean="0"/>
            <a:t>b</a:t>
          </a:r>
          <a:endParaRPr lang="ko-KR" altLang="en-US" sz="1050" kern="1200" dirty="0"/>
        </a:p>
      </dsp:txBody>
      <dsp:txXfrm>
        <a:off x="2001510" y="2368323"/>
        <a:ext cx="613675" cy="117679"/>
      </dsp:txXfrm>
    </dsp:sp>
    <dsp:sp modelId="{3F00A5CC-42D2-4154-AC06-A8EF6F7EB302}">
      <dsp:nvSpPr>
        <dsp:cNvPr id="0" name=""/>
        <dsp:cNvSpPr/>
      </dsp:nvSpPr>
      <dsp:spPr>
        <a:xfrm>
          <a:off x="2779937" y="2093738"/>
          <a:ext cx="681861" cy="353037"/>
        </a:xfrm>
        <a:prstGeom prst="rect">
          <a:avLst/>
        </a:prstGeom>
        <a:gradFill rotWithShape="0">
          <a:gsLst>
            <a:gs pos="0">
              <a:schemeClr val="accent5">
                <a:hueOff val="10875008"/>
                <a:satOff val="-63485"/>
                <a:lumOff val="-5097"/>
                <a:alphaOff val="0"/>
              </a:schemeClr>
            </a:gs>
            <a:gs pos="90000">
              <a:schemeClr val="accent5">
                <a:hueOff val="10875008"/>
                <a:satOff val="-63485"/>
                <a:lumOff val="-5097"/>
                <a:alphaOff val="0"/>
                <a:shade val="100000"/>
                <a:satMod val="105000"/>
              </a:schemeClr>
            </a:gs>
            <a:gs pos="100000">
              <a:schemeClr val="accent5">
                <a:hueOff val="10875008"/>
                <a:satOff val="-63485"/>
                <a:lumOff val="-509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5">
              <a:hueOff val="10875008"/>
              <a:satOff val="-63485"/>
              <a:lumOff val="-5097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49818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Sub</a:t>
          </a:r>
          <a:endParaRPr lang="ko-KR" altLang="en-US" sz="2000" kern="1200" dirty="0"/>
        </a:p>
      </dsp:txBody>
      <dsp:txXfrm>
        <a:off x="2779937" y="2093738"/>
        <a:ext cx="681861" cy="353037"/>
      </dsp:txXfrm>
    </dsp:sp>
    <dsp:sp modelId="{CCABC0AB-5FE8-4A89-8374-4D2884BDD152}">
      <dsp:nvSpPr>
        <dsp:cNvPr id="0" name=""/>
        <dsp:cNvSpPr/>
      </dsp:nvSpPr>
      <dsp:spPr>
        <a:xfrm>
          <a:off x="2916309" y="2368323"/>
          <a:ext cx="613675" cy="1176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10875008"/>
              <a:satOff val="-63485"/>
              <a:lumOff val="-509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916309" y="2368323"/>
        <a:ext cx="613675" cy="117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0:21.7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463 28 615,'0'0'195,"22"-29"5,-39 49-187,17-20-13,-18 16 0,-5 11 0,-10 11 0,-5 9 0,-9 9 0,-4 8 0,-2 0 0,-2 1 0,13-7 0,-15 4 0,30-25-196,4-14-5,23-23-1,0-16 0,25-14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1:55.968"/>
    </inkml:context>
    <inkml:brush xml:id="br0">
      <inkml:brushProperty name="width" value="0.04667" units="cm"/>
      <inkml:brushProperty name="height" value="0.04667" units="cm"/>
      <inkml:brushProperty name="color" value="#774931"/>
      <inkml:brushProperty name="fitToCurve" value="1"/>
    </inkml:brush>
  </inkml:definitions>
  <inkml:trace contextRef="#ctx0" brushRef="#br0">265 54 563,'29'-26'187,"-2"10"-52,-47 24-55,35-29-32,-15 21-38,0 0-10,-22 10 0,22-10 0,-19 28 0,2-9 0,-6 11 0,-2 3 0,-1 1 0,3 0 0,4-2 0,-2-4 0,3-8 0,18-20 0,-15 25 0,15-25 0,0 0 0,9-20 0,-9 20 0,23-28 0,-5 15 0,0 1 0,4 4 0,10 8 0,2 0 0,5 0 0,-1 17 0,-3-6 0,-3 11 0,-11 3 0,-3 9 0,-23 2 0,-15 6 0,-14 0 0,-13 3 0,-7-4 0,-3-8 0,-3-6 0,15-18 0,-15 3-36,33-50-134,2 2-14,25-16-6,0-2 1,22-6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2:23.46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504 797 461,'0'25'178,"23"-17"-44,-30 20-60,39-37-24,-23 28-15,25-25-8,-9 6-10,16-5 0,-1-3 2,11-11-10,-2-6-7,9-10-2,-3-7 0,9-5 0,-3-7 0,-5-8 0,-10-5 0,-10-1 0,-9-5-5,-15 4-2,-12-5 2,-28 13 2,-9 3 3,-19 13-3,-16 13 5,-13 13-5,-12 19 0,-16 24 0,-6 8 1,-1 16 0,2 10 1,10 8 0,12 18 0,18 7 2,20 7 4,27-1-4,31 1 0,36-3 0,27-10-7,14-14-3,33-31-30,-16 4-74,28-44-75,4-25 6,-1-14 3,2-19-5,-7-11 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2:24.5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177 0 582,'19'0'186,"10"-10"-2,-16 32-134,27-22-29,-7 7-21,4 6 0,-11 8 0,-8 6 0,-18 12 0,-6 1 0,-11 6 0,-22 6 0,-4-2 0,-12 3 0,3-14 0,0-4 0,10-11-2,2-6-6,11-14 1,12-4 4,17 0-1,0 0 4,0-26-1,17 18 2,6 2 3,4 6-1,7-6 1,4 6 1,2 9-1,5 0 0,2-3-4,6 1 0,-6-1 0,4-6 0,-3-5 0,-2-7 0,4-10-8,-30 16-56,13-28-115,-14 3-7,1-1 4,-8-3-8,-1-5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2:57.8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94 73 516,'-13'-5'188,"13"5"0,-28 5-77,28-5-91,0 0-20,0 0 0,0 0 0,18 10 0,-1-10 0,7 0 0,3 0 0,7-8 0,3-2 0,-1 0 0,2-3 0,-4 1 0,-4 3 0,-7-2 0,-5 6 0,-8 0 0,-10 5 0,0 0 0,0 0 0,-26 19 0,2-4 0,-5 7 0,-9 7 0,-4 7 0,-1 2 0,-1 1 0,5 1 0,1-3 0,9-8 0,6-4 0,15-16-29,-3 3-6,11-12 1,10-12 2,5-5 3,-4 4 7,6-8 10,-2 3 12,1 3 5,1 0 9,-7 9-1,3 2 4,-13 4-2,23 10 1,-14 5-1,9-6 0,-3 7 0,8-8 0,-4 2-3,7-10 2,-5 7-5,2-13 1,-5 1-9,-4-1-16,13-15-83,-15 2-85,-2-6 5,-2-1-11,2-3 8,0-5 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3:29.409"/>
    </inkml:context>
    <inkml:brush xml:id="br0">
      <inkml:brushProperty name="width" value="0.04667" units="cm"/>
      <inkml:brushProperty name="height" value="0.04667" units="cm"/>
      <inkml:brushProperty name="color" value="#FF8000"/>
      <inkml:brushProperty name="fitToCurve" value="1"/>
    </inkml:brush>
  </inkml:definitions>
  <inkml:trace contextRef="#ctx0" brushRef="#br0">180 5 445,'0'0'180,"3"-11"-3,-20 26-73,17-15-55,-12 28-22,0-7-3,-4 13-11,0-2-9,-6 8-4,4-6 0,-2-3 0,2-5 0,5-3 0,4-10 0,9-13 0,-10 12 0,10-12 0,0 0 0,6-12 0,-6 12 0,13-13 0,3 0 0,4 3 0,6 0 0,2 0 0,5 0 0,4 3 0,1 2 0,-4 2 0,-3 3 0,-3 6 0,-13 6 0,12-10-32,-27 21-92,0-23-69,7 17 1,-7-17 2,0 0 6,0 0 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2:43.90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231-1 620,'0'-14'196,"0"14"-3,0 0-179,0 0-14,-21 25 0,3 0 0,-5 8 0,-3 4 0,-4 7 0,5 1 0,-14 11-52,17-15-143,4-8 0,9-13-2,9-20 2,0 0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3:17.15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55 23 583,'0'0'186,"-13"17"-2,13-17-120,0 0-58,0 0-6,16 14 0,-4-14 0,5 0 0,6 0 0,3-8 0,3 0 0,0-1 0,-2-1 0,-4 2 0,-2 1 0,-7 3 0,-14 4 0,0 0 0,0 10 0,-17 1 0,-3 4 0,-1 3 0,-1 0 0,-1 3 0,4-4 0,0-1 0,8-4 0,4-2 0,7-10 0,0 0 0,21 10 0,-4-13 0,4-2 0,4 5 0,0-3 0,-3 3 0,-3 4 0,-5 8 0,-9 5 0,-5 3 0,-12 7 0,-5 0 0,-5 0 0,-6 1 0,-4-6 0,0-2 0,1-7 0,0-5 0,4-8 0,3-6 0,1-4 0,23-18-66,-10 5-125,10-6 7,0 3-9,10-1 0,3 4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3:29.753"/>
    </inkml:context>
    <inkml:brush xml:id="br0">
      <inkml:brushProperty name="width" value="0.04667" units="cm"/>
      <inkml:brushProperty name="height" value="0.04667" units="cm"/>
      <inkml:brushProperty name="color" value="#FF8000"/>
      <inkml:brushProperty name="fitToCurve" value="1"/>
    </inkml:brush>
  </inkml:definitions>
  <inkml:trace contextRef="#ctx0" brushRef="#br0">457-6 591,'-7'-15'189,"7"15"2,-30 21-139,18-8-52,-10 24 0,-8 12 0,-7 15 0,-10 13 0,4 7 0,-20 21-71,15-17-119,3-4-6,9-12 1,10-15-3,15-19 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7:09.887"/>
    </inkml:context>
    <inkml:brush xml:id="br0">
      <inkml:brushProperty name="width" value="0.04667" units="cm"/>
      <inkml:brushProperty name="height" value="0.04667" units="cm"/>
      <inkml:brushProperty name="color" value="#9966CC"/>
      <inkml:brushProperty name="fitToCurve" value="1"/>
    </inkml:brush>
  </inkml:definitions>
  <inkml:trace contextRef="#ctx0" brushRef="#br0">230 10 507,'0'0'186,"10"-12"7,-10 12-91,0 0-67,0 0-35,0 0 0,-4 14 0,-1-1 0,-8 6 0,-3 6 0,-7 4 0,-4 7 0,-4 3 0,-1 1 0,1-3 0,2-5 0,15-12 0,-4 2-153,18-22-46,0 0-2,15-30 1,7-2-1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7:17.99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39 54 587,'-8'9'180,"-2"-1"-13,10-8-110,0 0-28,8 10-26,-8-10-3,12 7 0,-2-7 0,7 0 0,0-5 0,3-3 0,2-4 0,1-2 0,-1 2 0,-4 0 0,0-1 0,-6 6 0,-5 2-5,-7 5 0,0 0 1,-10 20 1,-2-5 0,-9 6-6,1 1-1,-7 7-4,3-2 2,-4 2-6,6-6-2,0 1-7,9-10-6,-4 7-11,17-21-4,-11 11-18,20-21-27,-9 10-14,9-13 3,-9 13 23,16-22 31,-16 22 31,20-14 16,-9 10 33,-1 8 30,4-4 26,-4 12 6,8-10-9,-12 13-21,18-15-10,-14 11-4,15-17-7,-10 6-8,10-13-2,-7 3-12,3-9-14,0-4-29,-7 11-123,-4-6-11,-4-2-11,-6 5 6,0 2-9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0:29.839"/>
    </inkml:context>
    <inkml:brush xml:id="br0">
      <inkml:brushProperty name="width" value="0.04667" units="cm"/>
      <inkml:brushProperty name="height" value="0.04667" units="cm"/>
      <inkml:brushProperty name="color" value="#FF8000"/>
      <inkml:brushProperty name="fitToCurve" value="1"/>
    </inkml:brush>
  </inkml:definitions>
  <inkml:trace contextRef="#ctx0" brushRef="#br0">129 0 556,'0'0'194,"-8"18"2,30-12-119,-22 14-77,0-20 0,11 16 0,-11-16 0,28 12 0,-7-12 0,3 6 0,4-6 0,1 0 0,1-12 0,1 6 0,-2-6 0,-3 1 0,-5-2 0,-4 7 0,-17 6 0,19-12 0,-19 12 0,0 0 0,-28 19 0,4-2 0,-6 9 0,-4 6 0,-5 7 0,1-2 0,1 2 0,7-5 0,2 1 0,12-14 0,4-2 0,12-19 0,0 0 0,0 0 0,31-13 0,-9-4 0,3-4 0,2 5 0,3 1 0,2 6 0,-3 9 0,-8 10 0,0 8 0,-9 6 0,-12 8 0,0 7 0,-11-2 0,-7 1 0,-13-3 0,-1-5 0,-9-9 0,1-8 0,-5-13 0,3-10 0,-11-5-15,36-34-101,-14 10-72,11-9-2,9 3 3,11-1-4,0 4 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7:23.46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210 12 550,'0'0'184,"0"0"5,-14 0-92,14 0-94,0 0-3,12-11 0,-12 11 0,17 0 0,-6 0 0,1 0 0,2 4 0,-2 2 0,0 2 0,-3 2 0,-5 4 0,-4 5 0,0-3 0,-8 3 0,-1-2 0,-2-2 0,-1-1 0,1-3 0,1-6 0,10-5 0,-13 4 0,13-4 0,0 0 0,0 0 0,9-11 0,0 8 0,0 3 0,3 0 0,-2 0 0,0 6 0,-1 2 0,-3 2 0,-3 3 0,-3 1 0,-4 2 0,-4-2 0,-7-1 0,-3-1 0,-8-3 0,-4-4 0,-1-5 0,-5 0 0,6-12 0,-8 5-27,14-21-153,1 11-4,10-5-1,4-2 0,9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0:34.777"/>
    </inkml:context>
    <inkml:brush xml:id="br0">
      <inkml:brushProperty name="width" value="0.04667" units="cm"/>
      <inkml:brushProperty name="height" value="0.04667" units="cm"/>
      <inkml:brushProperty name="color" value="#00CCFF"/>
      <inkml:brushProperty name="fitToCurve" value="1"/>
    </inkml:brush>
  </inkml:definitions>
  <inkml:trace contextRef="#ctx0" brushRef="#br0">110 107 530,'-21'13'197,"21"-13"-2,-41 17-94,41-17-101,0 0 0,0 0 0,0 0 0,16 12 0,-16-12 0,29 0 0,-9-7 0,6-1 0,3-4 0,3-3 0,2-2 0,3-1 0,-2 0 0,-3 3 0,-7 0 0,-3 7 0,-7-3 0,-15 11 0,17-5 0,-17 5 0,0 0 0,0 0 0,-15 28 0,-2-14 0,-4 13 0,-9 3 0,-4 11 0,-6 6 0,-1 0 0,-1 5 0,-1-4 0,5-6 0,5-10 0,9-1 0,5-18 0,19-13 0,-20 0 0,20 0 0,10-27 0,-3 8 0,10-9 0,-5 7-6,10-2-9,-9 3 0,8 4 8,-5 8 4,-16 8 6,32 0 8,-32 0 2,26 26 3,-15-2-13,6-7-3,-8 3 0,10-3 0,-1-4 0,-2-6 0,12-14 0,-2-1 0,29-27-48,-32 19-62,28-33-74,-14 3-5,4-7-2,-13 14 4,-5-2 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0:49.2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654-6 462,'4'-18'167,"-12"36"11,-26 25-95,22-13-39,-32 40-23,-7 6-6,-19 18-7,-5 7-6,3 3-8,-16 6-62,14-28-108,15-10-5,11-15-1,25-22-2,23-35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0:56.6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509 0 596,'0'0'185,"0"0"3,-41 44-134,16-7-54,-13 24 0,-9 18 0,-8 17 0,-8 5 0,15-4-39,-23 22-97,21-33-52,10-14-1,16-27-1,16-24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1:03.372"/>
    </inkml:context>
    <inkml:brush xml:id="br0">
      <inkml:brushProperty name="width" value="0.04667" units="cm"/>
      <inkml:brushProperty name="height" value="0.04667" units="cm"/>
      <inkml:brushProperty name="color" value="#FF8000"/>
      <inkml:brushProperty name="fitToCurve" value="1"/>
    </inkml:brush>
  </inkml:definitions>
  <inkml:trace contextRef="#ctx0" brushRef="#br0">254 6 570,'0'0'195,"-28"0"-1,38-11-130,-25 25-64,15-14 0,0 0 0,0 0 0,0 0 0,16 10 0,1-10 0,2 0 0,7 7 0,1-7 0,6 0 0,-1 0 0,3-11 0,-7 11 0,-4-9 0,-24 9 0,22 0 0,-22 0 0,-10 26 0,-8-9 0,-8 8 0,-6 3 0,-2 2 0,-5 3 0,5-4 0,0 1 0,6-6 0,4-5 0,24-19 0,0 0 0,0 0 0,24-12-3,9-8-2,9-4 3,4-1-1,4 4 7,-7 5-2,-3 9 5,-13 14-7,-9 14 0,-18 8 0,0 8 0,-22 8 0,-9 1 0,-11 4 0,-13-8 0,-3-2 0,-5-7 0,8-11 0,-15 0-28,25-38-158,-1 1 0,15-15-2,12-8 1,11-12-2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1:11.77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97 9 518,'0'0'187,"-23"4"9,-9 15-80,32-19-110,0 0-6,-5 17 0,5-17 0,10 24 0,-10-24 0,27 17 0,-8-10 0,7-7 0,1-7 0,9 0 0,-2-6 0,2-4 0,-5 5 0,-5-3 0,0 2 0,-9 5 0,-17 8 0,18-5 0,-18 5 0,0 0 0,-12 23 0,-2-5 0,-5 11 0,-7 6 0,-8 6 0,-2 8 0,-2 2 0,-3-2 0,2-1 0,5-8 0,7-11 0,0-4 0,27-25-4,-27 0-29,32-22-7,-5 22 0,12-54 3,-12 34 0,24-20 10,-9 25 9,7-6 21,4 15 9,-7 12 17,13 4-2,-17 20 5,19-10-2,-15 21 0,15-22-7,-6 11-5,8-17-5,0-4-9,0-16-10,15-14-34,-14 17-136,-4-33-4,-2-4 0,-7 0-3,-3-2-1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1:30.513"/>
    </inkml:context>
    <inkml:brush xml:id="br0">
      <inkml:brushProperty name="width" value="0.04667" units="cm"/>
      <inkml:brushProperty name="height" value="0.04667" units="cm"/>
      <inkml:brushProperty name="color" value="#9966CC"/>
      <inkml:brushProperty name="fitToCurve" value="1"/>
    </inkml:brush>
  </inkml:definitions>
  <inkml:trace contextRef="#ctx0" brushRef="#br0">368 18 535,'0'-26'190,"0"26"0,-21 0-109,28-11-54,-7 11-27,0 0 0,0 0 0,-17 21 0,3 2 0,-6 12 0,-7 14 0,-5 11 0,-4 9 0,-5 15 0,1-2 0,2-3 0,6-4 0,2-12 0,11-19 0,-12 1-51,31-45-144,0 0 2,0 0-5,26-37 3,-7-4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2273.90698" units="1/cm"/>
          <inkml:channelProperty channel="Y" name="resolution" value="1278.46277" units="1/cm"/>
          <inkml:channelProperty channel="F" name="resolution" value="7.0953E-7" units="1/dev"/>
        </inkml:channelProperties>
      </inkml:inkSource>
      <inkml:timestamp xml:id="ts0" timeString="2014-06-04T13:11:43.998"/>
    </inkml:context>
    <inkml:brush xml:id="br0">
      <inkml:brushProperty name="width" value="0.04667" units="cm"/>
      <inkml:brushProperty name="height" value="0.04667" units="cm"/>
      <inkml:brushProperty name="color" value="#00CCFF"/>
      <inkml:brushProperty name="fitToCurve" value="1"/>
    </inkml:brush>
  </inkml:definitions>
  <inkml:trace contextRef="#ctx0" brushRef="#br0">517 47 507,'0'0'193,"0"-18"4,-29 18-71,21-29-126,-19 29 0,-1 0 0,-11 9 0,-4 6 0,-6 6 0,-1 10 0,0 7 0,2 8 0,3 11 0,9-2 0,5 8 0,12-4 0,3 0 0,16-7 0,0-6 0,16-9 0,4-18 0,6-5 0,7-14 0,1-15 0,0-11 0,-3 1 0,-7-11 0,-8 0 0,-16 0 0,0 4 0,-26 10 0,-3 9 0,-5 3 0,-5 10 0,15 0 0,-5 36-163,9-21-35,9 11 1,11-2-3,21 8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411F2-B6A1-4BF3-A735-70036C6390A3}" type="datetimeFigureOut">
              <a:rPr lang="ko-KR" altLang="en-US" smtClean="0"/>
              <a:t>2014-09-21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DB29-D8A9-4161-B126-E12594E3E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4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3DB29-D8A9-4161-B126-E12594E3EC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9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9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8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6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3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9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0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2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2681BA1C-3332-4FA8-8C32-50E631EA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2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10.xml"/><Relationship Id="rId18" Type="http://schemas.openxmlformats.org/officeDocument/2006/relationships/image" Target="../media/image26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3.emf"/><Relationship Id="rId17" Type="http://schemas.openxmlformats.org/officeDocument/2006/relationships/customXml" Target="../ink/ink12.xml"/><Relationship Id="rId2" Type="http://schemas.openxmlformats.org/officeDocument/2006/relationships/image" Target="../media/image14.png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customXml" Target="../ink/ink8.xml"/><Relationship Id="rId1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3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emf"/><Relationship Id="rId5" Type="http://schemas.openxmlformats.org/officeDocument/2006/relationships/customXml" Target="../ink/ink19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org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hyperlink" Target="http://samchon.org/download/simulation/manual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org/portfolio/architectur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NAM-TREE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769165"/>
          </a:xfrm>
        </p:spPr>
        <p:txBody>
          <a:bodyPr>
            <a:normAutofit/>
          </a:bodyPr>
          <a:lstStyle/>
          <a:p>
            <a:r>
              <a:rPr lang="ko-KR" altLang="en-US" b="1" u="sng" dirty="0" smtClean="0"/>
              <a:t>인공지능에 대한 나의 해법</a:t>
            </a:r>
            <a:endParaRPr lang="en-US" altLang="ko-KR" b="1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종합설계 프로젝트</a:t>
            </a:r>
            <a:endParaRPr lang="en-US" altLang="ko-KR" dirty="0" smtClean="0"/>
          </a:p>
          <a:p>
            <a:r>
              <a:rPr lang="en-US" altLang="ko-KR" dirty="0" smtClean="0"/>
              <a:t>1194060 </a:t>
            </a:r>
            <a:r>
              <a:rPr lang="ko-KR" altLang="en-US" dirty="0" smtClean="0"/>
              <a:t>남정호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ANN</a:t>
            </a:r>
            <a:r>
              <a:rPr lang="ko-KR" altLang="en-US" dirty="0" smtClean="0"/>
              <a:t>의 특징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지향점</a:t>
            </a:r>
            <a:endParaRPr lang="ko-KR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1844041"/>
          </a:xfrm>
          <a:ln w="38100">
            <a:solidFill>
              <a:srgbClr val="FFC000"/>
            </a:solidFill>
            <a:prstDash val="dashDot"/>
          </a:ln>
        </p:spPr>
        <p:txBody>
          <a:bodyPr>
            <a:normAutofit/>
          </a:bodyPr>
          <a:lstStyle/>
          <a:p>
            <a:r>
              <a:rPr lang="en-US" altLang="ko-KR" b="1" u="sng" dirty="0"/>
              <a:t>Learning by Example</a:t>
            </a:r>
          </a:p>
          <a:p>
            <a:pPr lvl="1"/>
            <a:r>
              <a:rPr lang="en-US" altLang="ko-KR" dirty="0"/>
              <a:t>(input, output) </a:t>
            </a:r>
            <a:r>
              <a:rPr lang="ko-KR" altLang="en-US" dirty="0"/>
              <a:t>쌍의 예를 지속적으로 제시함으로써 원하는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mapping</a:t>
            </a:r>
            <a:r>
              <a:rPr lang="ko-KR" altLang="en-US" dirty="0"/>
              <a:t>을 만들어가는 것을 의미</a:t>
            </a:r>
          </a:p>
          <a:p>
            <a:r>
              <a:rPr lang="ko-KR" altLang="en-US" b="1" dirty="0"/>
              <a:t> </a:t>
            </a:r>
            <a:r>
              <a:rPr lang="en-US" altLang="ko-KR" b="1" u="sng" dirty="0"/>
              <a:t>Generalization</a:t>
            </a:r>
          </a:p>
          <a:p>
            <a:pPr lvl="1"/>
            <a:r>
              <a:rPr lang="ko-KR" altLang="en-US" dirty="0"/>
              <a:t>학습이 완료된 </a:t>
            </a:r>
            <a:r>
              <a:rPr lang="en-US" altLang="ko-KR" dirty="0"/>
              <a:t>NN</a:t>
            </a:r>
            <a:r>
              <a:rPr lang="ko-KR" altLang="en-US" dirty="0"/>
              <a:t>은 학습되지 않은 </a:t>
            </a:r>
            <a:r>
              <a:rPr lang="en-US" altLang="ko-KR" dirty="0"/>
              <a:t>input</a:t>
            </a:r>
            <a:r>
              <a:rPr lang="ko-KR" altLang="en-US" dirty="0"/>
              <a:t>에 대해서도 올바른 결과를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2673096"/>
          </a:xfrm>
          <a:ln w="38100">
            <a:solidFill>
              <a:srgbClr val="92D050"/>
            </a:solidFill>
            <a:prstDash val="dashDot"/>
          </a:ln>
        </p:spPr>
        <p:txBody>
          <a:bodyPr>
            <a:normAutofit/>
          </a:bodyPr>
          <a:lstStyle/>
          <a:p>
            <a:r>
              <a:rPr lang="ko-KR" altLang="en-US" b="1" dirty="0"/>
              <a:t> </a:t>
            </a:r>
            <a:r>
              <a:rPr lang="en-US" altLang="ko-KR" b="1" u="sng" dirty="0"/>
              <a:t>Associative memory</a:t>
            </a:r>
          </a:p>
          <a:p>
            <a:pPr lvl="1"/>
            <a:r>
              <a:rPr lang="ko-KR" altLang="en-US" dirty="0"/>
              <a:t>새로운 입력이나 일부 정보가 유실된 입력에 대해서 저장된 패턴과 내용면에서 가장 유사한 </a:t>
            </a:r>
            <a:r>
              <a:rPr lang="en-US" altLang="ko-KR" dirty="0"/>
              <a:t>output</a:t>
            </a:r>
            <a:r>
              <a:rPr lang="ko-KR" altLang="en-US" dirty="0"/>
              <a:t>을 찾아내는 능력을 말함</a:t>
            </a:r>
          </a:p>
          <a:p>
            <a:r>
              <a:rPr lang="ko-KR" altLang="en-US" b="1" dirty="0"/>
              <a:t> </a:t>
            </a:r>
            <a:r>
              <a:rPr lang="en-US" altLang="ko-KR" b="1" u="sng" dirty="0"/>
              <a:t>Fault tolerance</a:t>
            </a:r>
          </a:p>
          <a:p>
            <a:pPr lvl="1"/>
            <a:r>
              <a:rPr lang="en-US" altLang="ko-KR" dirty="0"/>
              <a:t>NN </a:t>
            </a:r>
            <a:r>
              <a:rPr lang="ko-KR" altLang="en-US" dirty="0"/>
              <a:t>자체가 무수히 많은 뉴런들로 연결되어 있으므로 작업 중에 일부 뉴런이 </a:t>
            </a:r>
            <a:r>
              <a:rPr lang="ko-KR" altLang="en-US" dirty="0" smtClean="0"/>
              <a:t>고장이 나거나 </a:t>
            </a:r>
            <a:r>
              <a:rPr lang="ko-KR" altLang="en-US" dirty="0"/>
              <a:t>뉴런들의 연결이 끊어지더라도 남아 있는 많은 뉴런들에 의해 작동을 보장해주는 특성</a:t>
            </a:r>
          </a:p>
          <a:p>
            <a:endParaRPr lang="ko-KR" alt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4" y="4105655"/>
            <a:ext cx="2084509" cy="25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ANN</a:t>
            </a:r>
            <a:r>
              <a:rPr lang="ko-KR" altLang="en-US" dirty="0"/>
              <a:t>의 </a:t>
            </a:r>
            <a:r>
              <a:rPr lang="ko-KR" altLang="en-US" dirty="0" smtClean="0"/>
              <a:t>특징 </a:t>
            </a:r>
            <a:r>
              <a:rPr lang="en-US" altLang="ko-KR" dirty="0"/>
              <a:t>– </a:t>
            </a:r>
            <a:r>
              <a:rPr lang="ko-KR" altLang="en-US" dirty="0"/>
              <a:t>지향점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u="sng" dirty="0" smtClean="0"/>
              <a:t>Learning by example</a:t>
            </a:r>
            <a:endParaRPr lang="ko-KR" alt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GA</a:t>
            </a:r>
            <a:r>
              <a:rPr lang="ko-KR" altLang="en-US" b="1" dirty="0" smtClean="0">
                <a:solidFill>
                  <a:srgbClr val="00B050"/>
                </a:solidFill>
              </a:rPr>
              <a:t>를 통한 자동 조건 구성</a:t>
            </a:r>
            <a:endParaRPr lang="en-US" altLang="ko-KR" b="1" dirty="0">
              <a:solidFill>
                <a:srgbClr val="00B050"/>
              </a:solidFill>
            </a:endParaRPr>
          </a:p>
          <a:p>
            <a:pPr lvl="1"/>
            <a:r>
              <a:rPr lang="ko-KR" altLang="en-US" dirty="0" smtClean="0"/>
              <a:t>개별 </a:t>
            </a:r>
            <a:r>
              <a:rPr lang="ko-KR" altLang="en-US" dirty="0"/>
              <a:t>거래조건의 학습 뿐 </a:t>
            </a:r>
            <a:r>
              <a:rPr lang="ko-KR" altLang="en-US" dirty="0" smtClean="0"/>
              <a:t>아니라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/>
              <a:t>거래조건 </a:t>
            </a:r>
            <a:r>
              <a:rPr lang="en-US" altLang="ko-KR" dirty="0"/>
              <a:t>set</a:t>
            </a:r>
            <a:r>
              <a:rPr lang="ko-KR" altLang="en-US" dirty="0"/>
              <a:t>에 대한 학습이 이루어져 거래 조건 자체도 자동화</a:t>
            </a:r>
            <a:r>
              <a:rPr lang="en-US" altLang="ko-KR" dirty="0"/>
              <a:t>, </a:t>
            </a:r>
            <a:r>
              <a:rPr lang="ko-KR" altLang="en-US" dirty="0"/>
              <a:t>최적화가 되어야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거래 </a:t>
            </a:r>
            <a:r>
              <a:rPr lang="ko-KR" altLang="en-US" dirty="0"/>
              <a:t>조건을 사용자가 </a:t>
            </a:r>
            <a:r>
              <a:rPr lang="ko-KR" altLang="en-US" dirty="0" err="1"/>
              <a:t>입력치</a:t>
            </a:r>
            <a:r>
              <a:rPr lang="ko-KR" altLang="en-US" dirty="0"/>
              <a:t> </a:t>
            </a:r>
            <a:r>
              <a:rPr lang="ko-KR" altLang="en-US" dirty="0" smtClean="0"/>
              <a:t>않고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자동으로 정해준단 얘기</a:t>
            </a:r>
          </a:p>
          <a:p>
            <a:r>
              <a:rPr lang="ko-KR" altLang="en-US" dirty="0" smtClean="0"/>
              <a:t>현재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u="sng" dirty="0" smtClean="0"/>
              <a:t>조건의 객체화</a:t>
            </a:r>
            <a:r>
              <a:rPr lang="ko-KR" altLang="en-US" dirty="0" smtClean="0"/>
              <a:t>로 </a:t>
            </a:r>
            <a:r>
              <a:rPr lang="ko-KR" altLang="en-US" u="sng" dirty="0" smtClean="0"/>
              <a:t>부호화</a:t>
            </a:r>
            <a:r>
              <a:rPr lang="ko-KR" altLang="en-US" dirty="0" smtClean="0"/>
              <a:t>까지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이를 통한 </a:t>
            </a:r>
            <a:r>
              <a:rPr lang="en-US" altLang="ko-KR" dirty="0" smtClean="0"/>
              <a:t>GA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Selection, mutation, crossover </a:t>
            </a:r>
            <a:r>
              <a:rPr lang="ko-KR" altLang="en-US" dirty="0" smtClean="0"/>
              <a:t>등은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몫으로 남겨둠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u="sng" dirty="0" smtClean="0"/>
              <a:t>Generalization</a:t>
            </a:r>
            <a:endParaRPr lang="ko-KR" altLang="en-US" u="sn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Input</a:t>
            </a:r>
            <a:r>
              <a:rPr lang="ko-KR" altLang="en-US" dirty="0" smtClean="0"/>
              <a:t>이 달라지면 적용키 힘들다</a:t>
            </a:r>
            <a:endParaRPr lang="en-US" altLang="ko-KR" dirty="0" smtClean="0"/>
          </a:p>
          <a:p>
            <a:r>
              <a:rPr lang="ko-KR" altLang="en-US" dirty="0" smtClean="0"/>
              <a:t>지역 최저점에 빠지는 문제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외삽법이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잘 통하지 않음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모든 비선형</a:t>
            </a:r>
            <a:r>
              <a:rPr lang="en-US" altLang="ko-KR" dirty="0"/>
              <a:t> </a:t>
            </a:r>
            <a:r>
              <a:rPr lang="ko-KR" altLang="en-US" dirty="0"/>
              <a:t>모델이 가지는 문제</a:t>
            </a:r>
            <a:endParaRPr lang="en-US" altLang="ko-KR" dirty="0"/>
          </a:p>
          <a:p>
            <a:pPr lvl="2"/>
            <a:r>
              <a:rPr lang="ko-KR" altLang="en-US" dirty="0"/>
              <a:t>근본적인 해결책은 </a:t>
            </a:r>
            <a:r>
              <a:rPr lang="ko-KR" altLang="en-US" dirty="0" smtClean="0"/>
              <a:t>없다</a:t>
            </a:r>
            <a:endParaRPr lang="en-US" altLang="ko-KR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682" y="4612595"/>
            <a:ext cx="1586503" cy="149000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87" y="4612595"/>
            <a:ext cx="1586503" cy="14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ANN</a:t>
            </a:r>
            <a:r>
              <a:rPr lang="ko-KR" altLang="en-US" dirty="0" smtClean="0"/>
              <a:t>의 특징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지향점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u="sng" dirty="0" smtClean="0"/>
              <a:t>Associative memory</a:t>
            </a:r>
          </a:p>
          <a:p>
            <a:pPr lvl="1"/>
            <a:r>
              <a:rPr lang="ko-KR" altLang="en-US" dirty="0" smtClean="0"/>
              <a:t>데이터 누락과 같은 결손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본인은 이 것의 해답을 제시치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임의 추정보단 </a:t>
            </a:r>
            <a:r>
              <a:rPr lang="en-US" altLang="ko-KR" dirty="0" smtClean="0"/>
              <a:t>Fault</a:t>
            </a:r>
            <a:r>
              <a:rPr lang="ko-KR" altLang="en-US" dirty="0" smtClean="0"/>
              <a:t>로 처리함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u="sng" dirty="0" smtClean="0"/>
              <a:t>Fault tolerance</a:t>
            </a:r>
          </a:p>
          <a:p>
            <a:pPr lvl="1"/>
            <a:r>
              <a:rPr lang="en-US" altLang="ko-KR" dirty="0" smtClean="0"/>
              <a:t>DB</a:t>
            </a:r>
            <a:r>
              <a:rPr lang="ko-KR" altLang="en-US" dirty="0" smtClean="0"/>
              <a:t>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/>
              <a:t>개념을 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프로그래밍에서의 </a:t>
            </a:r>
            <a:r>
              <a:rPr lang="en-US" altLang="ko-KR" dirty="0" smtClean="0"/>
              <a:t>NULL -&gt; 0</a:t>
            </a:r>
          </a:p>
          <a:p>
            <a:pPr lvl="2"/>
            <a:r>
              <a:rPr lang="ko-KR" altLang="en-US" dirty="0" smtClean="0"/>
              <a:t>여기선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NULL </a:t>
            </a:r>
            <a:r>
              <a:rPr lang="en-US" altLang="ko-KR" dirty="0" smtClean="0"/>
              <a:t>-&gt; unknown</a:t>
            </a:r>
          </a:p>
          <a:p>
            <a:pPr lvl="1"/>
            <a:r>
              <a:rPr lang="en-US" altLang="ko-KR" u="sng" dirty="0" smtClean="0"/>
              <a:t>NULL</a:t>
            </a:r>
            <a:r>
              <a:rPr lang="ko-KR" altLang="en-US" u="sng" dirty="0" smtClean="0"/>
              <a:t>이 들어간 항목은 무시함</a:t>
            </a:r>
            <a:endParaRPr lang="en-US" altLang="ko-KR" u="sng" dirty="0"/>
          </a:p>
        </p:txBody>
      </p:sp>
      <p:graphicFrame>
        <p:nvGraphicFramePr>
          <p:cNvPr id="9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48963962"/>
              </p:ext>
            </p:extLst>
          </p:nvPr>
        </p:nvGraphicFramePr>
        <p:xfrm>
          <a:off x="4700588" y="2057400"/>
          <a:ext cx="35655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5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매뉴얼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1" u="sng" dirty="0" smtClean="0"/>
              <a:t>어떻게 사용하는가</a:t>
            </a:r>
            <a:r>
              <a:rPr lang="en-US" altLang="ko-KR" b="1" u="sng" dirty="0" smtClean="0"/>
              <a:t>?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예제로 보는 </a:t>
            </a:r>
            <a:r>
              <a:rPr lang="en-US" altLang="ko-KR" dirty="0" smtClean="0"/>
              <a:t>Nam-Tree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설계도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 입맛대로 써 보자</a:t>
            </a:r>
            <a:endParaRPr lang="en-US" altLang="ko-KR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pic>
        <p:nvPicPr>
          <p:cNvPr id="13" name="Content Placeholder 1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836" y="2057400"/>
            <a:ext cx="6778927" cy="4038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463800" y="2628536"/>
            <a:ext cx="5510363" cy="3442064"/>
            <a:chOff x="0" y="0"/>
            <a:chExt cx="4574931" cy="2857500"/>
          </a:xfrm>
        </p:grpSpPr>
        <p:sp>
          <p:nvSpPr>
            <p:cNvPr id="26" name="Rounded Rectangle 25"/>
            <p:cNvSpPr/>
            <p:nvPr/>
          </p:nvSpPr>
          <p:spPr>
            <a:xfrm>
              <a:off x="3508131" y="0"/>
              <a:ext cx="1066800" cy="2857500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0" y="35169"/>
              <a:ext cx="3457575" cy="182880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7585" y="1951892"/>
              <a:ext cx="1676400" cy="90487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749669" y="1943100"/>
              <a:ext cx="1676400" cy="90487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0338" y="1292469"/>
              <a:ext cx="323850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k 30"/>
                <p14:cNvContentPartPr/>
                <p14:nvPr/>
              </p14:nvContentPartPr>
              <p14:xfrm>
                <a:off x="984738" y="123092"/>
                <a:ext cx="145080" cy="171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6661" y="111146"/>
                  <a:ext cx="165122" cy="191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/>
                <p14:cNvContentPartPr/>
                <p14:nvPr/>
              </p14:nvContentPartPr>
              <p14:xfrm>
                <a:off x="1169377" y="2101362"/>
                <a:ext cx="137160" cy="1591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4297" y="2090894"/>
                  <a:ext cx="154492" cy="181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/>
                <p14:cNvContentPartPr/>
                <p14:nvPr/>
              </p14:nvContentPartPr>
              <p14:xfrm>
                <a:off x="2760785" y="1090246"/>
                <a:ext cx="173160" cy="13536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8523" y="1077995"/>
                  <a:ext cx="187216" cy="159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/>
                <p14:cNvContentPartPr/>
                <p14:nvPr/>
              </p14:nvContentPartPr>
              <p14:xfrm>
                <a:off x="4149969" y="351692"/>
                <a:ext cx="194040" cy="2599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46381" y="343626"/>
                  <a:ext cx="205999" cy="27157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84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</a:t>
            </a:r>
            <a:r>
              <a:rPr lang="en-US" altLang="ko-KR" dirty="0"/>
              <a:t>– </a:t>
            </a:r>
            <a:r>
              <a:rPr lang="ko-KR" altLang="en-US" dirty="0"/>
              <a:t>조건 </a:t>
            </a:r>
            <a:r>
              <a:rPr lang="ko-KR" altLang="en-US" dirty="0" err="1"/>
              <a:t>그리드</a:t>
            </a:r>
            <a:endParaRPr lang="ko-KR" alt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47" y="2109029"/>
            <a:ext cx="3565525" cy="2109363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b="1" u="sng" dirty="0" smtClean="0"/>
              <a:t>남트리 </a:t>
            </a:r>
            <a:r>
              <a:rPr lang="ko-KR" altLang="en-US" b="1" u="sng" dirty="0" err="1" smtClean="0"/>
              <a:t>그리드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조건식의 계층구조를 표현하는 표</a:t>
            </a:r>
            <a:endParaRPr lang="en-US" altLang="ko-KR" dirty="0" smtClean="0"/>
          </a:p>
          <a:p>
            <a:r>
              <a:rPr lang="ko-KR" altLang="en-US" b="1" u="sng" dirty="0" smtClean="0"/>
              <a:t>조건행 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레코드</a:t>
            </a:r>
            <a:r>
              <a:rPr lang="en-US" altLang="ko-KR" b="1" u="sng" dirty="0" smtClean="0"/>
              <a:t>)</a:t>
            </a:r>
          </a:p>
          <a:p>
            <a:pPr lvl="1"/>
            <a:r>
              <a:rPr lang="ko-KR" altLang="en-US" dirty="0" smtClean="0"/>
              <a:t>남트리 </a:t>
            </a:r>
            <a:r>
              <a:rPr lang="ko-KR" altLang="en-US" dirty="0" err="1" smtClean="0"/>
              <a:t>그리드의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00B0F0"/>
                </a:solidFill>
              </a:rPr>
              <a:t>한 행</a:t>
            </a:r>
            <a:endParaRPr lang="en-US" altLang="ko-KR" b="1" dirty="0" smtClean="0">
              <a:solidFill>
                <a:srgbClr val="00B0F0"/>
              </a:solidFill>
            </a:endParaRPr>
          </a:p>
          <a:p>
            <a:pPr lvl="2"/>
            <a:r>
              <a:rPr lang="ko-KR" altLang="en-US" dirty="0" smtClean="0"/>
              <a:t>곧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하나의 조건식</a:t>
            </a:r>
            <a:endParaRPr lang="en-US" altLang="ko-KR" dirty="0">
              <a:solidFill>
                <a:srgbClr val="00B0F0"/>
              </a:solidFill>
            </a:endParaRPr>
          </a:p>
          <a:p>
            <a:pPr lvl="1"/>
            <a:r>
              <a:rPr lang="ko-KR" altLang="en-US" dirty="0" smtClean="0"/>
              <a:t>조건행을 선택하면 해당 조건식의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우측 인수 컨테이너에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조건식의 좌변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우변이 표현된다</a:t>
            </a:r>
            <a:endParaRPr lang="en-US" altLang="ko-KR" dirty="0" smtClean="0"/>
          </a:p>
          <a:p>
            <a:r>
              <a:rPr lang="ko-KR" altLang="en-US" b="1" u="sng" dirty="0" smtClean="0"/>
              <a:t>인수 컨테이너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선택된 조건행의 좌변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우변의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인수를 표현</a:t>
            </a:r>
            <a:endParaRPr lang="en-US" altLang="ko-KR" dirty="0" smtClean="0"/>
          </a:p>
          <a:p>
            <a:r>
              <a:rPr lang="ko-KR" altLang="en-US" b="1" u="sng" dirty="0" smtClean="0"/>
              <a:t>사용자 정의 함수 파일트리</a:t>
            </a:r>
            <a:endParaRPr lang="en-US" altLang="ko-KR" b="1" u="sng" dirty="0" smtClean="0"/>
          </a:p>
          <a:p>
            <a:endParaRPr lang="en-US" altLang="ko-K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 </a:t>
            </a:r>
            <a:r>
              <a:rPr lang="ko-KR" altLang="en-US" dirty="0" err="1" smtClean="0"/>
              <a:t>그리드</a:t>
            </a:r>
            <a:endParaRPr lang="ko-KR" altLang="en-US" dirty="0"/>
          </a:p>
        </p:txBody>
      </p:sp>
      <p:pic>
        <p:nvPicPr>
          <p:cNvPr id="19" name="Content Placeholder 1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299251"/>
            <a:ext cx="7404100" cy="355489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2309" y="2195828"/>
            <a:ext cx="7762727" cy="3938272"/>
            <a:chOff x="0" y="0"/>
            <a:chExt cx="6063480" cy="3076421"/>
          </a:xfrm>
        </p:grpSpPr>
        <p:sp>
          <p:nvSpPr>
            <p:cNvPr id="39" name="Rounded Rectangle 38"/>
            <p:cNvSpPr/>
            <p:nvPr/>
          </p:nvSpPr>
          <p:spPr>
            <a:xfrm>
              <a:off x="228600" y="1081453"/>
              <a:ext cx="5457825" cy="847725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028700" y="281353"/>
              <a:ext cx="1790700" cy="25717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288323" y="290146"/>
              <a:ext cx="1790700" cy="25717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839915" y="281353"/>
              <a:ext cx="419100" cy="266700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099538" y="290146"/>
              <a:ext cx="762000" cy="247650"/>
            </a:xfrm>
            <a:prstGeom prst="roundRect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40677" y="96715"/>
              <a:ext cx="619125" cy="152400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73723" y="105507"/>
              <a:ext cx="533400" cy="142875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3092" y="2681653"/>
              <a:ext cx="5772150" cy="170815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 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/>
                <p14:cNvContentPartPr/>
                <p14:nvPr/>
              </p14:nvContentPartPr>
              <p14:xfrm>
                <a:off x="3033346" y="96715"/>
                <a:ext cx="143640" cy="2415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30816" y="85748"/>
                  <a:ext cx="157133" cy="255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/>
                <p14:cNvContentPartPr/>
                <p14:nvPr/>
              </p14:nvContentPartPr>
              <p14:xfrm>
                <a:off x="2250831" y="87923"/>
                <a:ext cx="154440" cy="1479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48585" y="76390"/>
                  <a:ext cx="168199" cy="1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k 48"/>
                <p14:cNvContentPartPr/>
                <p14:nvPr/>
              </p14:nvContentPartPr>
              <p14:xfrm>
                <a:off x="1371600" y="26376"/>
                <a:ext cx="165240" cy="1231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0340" y="14851"/>
                  <a:ext cx="178752" cy="14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0" name="Ink 49"/>
                <p14:cNvContentPartPr/>
                <p14:nvPr/>
              </p14:nvContentPartPr>
              <p14:xfrm>
                <a:off x="0" y="0"/>
                <a:ext cx="103680" cy="1965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0988" y="-11529"/>
                  <a:ext cx="125092" cy="219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1" name="Ink 50"/>
                <p14:cNvContentPartPr/>
                <p14:nvPr/>
              </p14:nvContentPartPr>
              <p14:xfrm>
                <a:off x="3279531" y="2901461"/>
                <a:ext cx="144000" cy="1749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68000" y="2889928"/>
                  <a:ext cx="165938" cy="198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/>
                <p14:cNvContentPartPr/>
                <p14:nvPr/>
              </p14:nvContentPartPr>
              <p14:xfrm>
                <a:off x="5943600" y="281353"/>
                <a:ext cx="119880" cy="1681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36002" y="269807"/>
                  <a:ext cx="139016" cy="190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3" name="Ink 52"/>
                <p14:cNvContentPartPr/>
                <p14:nvPr/>
              </p14:nvContentPartPr>
              <p14:xfrm>
                <a:off x="175846" y="1037492"/>
                <a:ext cx="343800" cy="2876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4602" y="1026245"/>
                  <a:ext cx="366570" cy="308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4" name="Ink 53"/>
                <p14:cNvContentPartPr/>
                <p14:nvPr/>
              </p14:nvContentPartPr>
              <p14:xfrm>
                <a:off x="633046" y="1151792"/>
                <a:ext cx="191880" cy="1353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1792" y="1141098"/>
                  <a:ext cx="205103" cy="15731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27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</a:t>
            </a:r>
            <a:r>
              <a:rPr lang="en-US" altLang="ko-KR" dirty="0"/>
              <a:t>– </a:t>
            </a:r>
            <a:r>
              <a:rPr lang="ko-KR" altLang="en-US" dirty="0"/>
              <a:t>조건 </a:t>
            </a:r>
            <a:r>
              <a:rPr lang="ko-KR" altLang="en-US" dirty="0" err="1"/>
              <a:t>그리드</a:t>
            </a:r>
            <a:endParaRPr lang="ko-KR" alt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47" y="2109029"/>
            <a:ext cx="3565525" cy="1835277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b="1" u="sng" dirty="0" smtClean="0"/>
              <a:t>좌변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우변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선택된 레코드의 좌변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우변의 인수를 보여줌</a:t>
            </a:r>
            <a:endParaRPr lang="en-US" altLang="ko-KR" dirty="0" smtClean="0"/>
          </a:p>
          <a:p>
            <a:r>
              <a:rPr lang="ko-KR" altLang="en-US" b="1" u="sng" dirty="0" smtClean="0"/>
              <a:t>연산자</a:t>
            </a:r>
            <a:endParaRPr lang="en-US" altLang="ko-KR" b="1" u="sng" dirty="0" smtClean="0"/>
          </a:p>
          <a:p>
            <a:pPr lvl="1"/>
            <a:r>
              <a:rPr lang="ko-KR" altLang="en-US" dirty="0" err="1" smtClean="0"/>
              <a:t>비교식을</a:t>
            </a:r>
            <a:r>
              <a:rPr lang="ko-KR" altLang="en-US" dirty="0" smtClean="0"/>
              <a:t> 보여준다 </a:t>
            </a:r>
            <a:r>
              <a:rPr lang="en-US" altLang="ko-KR" dirty="0" smtClean="0"/>
              <a:t>(&gt;, &lt;, ==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수정을 원하는 조건행의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열을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조건식의 연산자를 바로 수정할 수 있음</a:t>
            </a:r>
            <a:endParaRPr lang="en-US" altLang="ko-KR" dirty="0" smtClean="0"/>
          </a:p>
          <a:p>
            <a:r>
              <a:rPr lang="ko-KR" altLang="en-US" b="1" u="sng" dirty="0" smtClean="0"/>
              <a:t>가중치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각 조건식의 가중치를 보여줌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마찬가지로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조건행의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에 직접 값을 입력함으로써 수정</a:t>
            </a:r>
            <a:endParaRPr lang="en-US" altLang="ko-KR" dirty="0" smtClean="0"/>
          </a:p>
          <a:p>
            <a:r>
              <a:rPr lang="ko-KR" altLang="en-US" b="1" u="sng" dirty="0" smtClean="0"/>
              <a:t>파일 </a:t>
            </a:r>
            <a:r>
              <a:rPr lang="ko-KR" altLang="en-US" b="1" u="sng" dirty="0" err="1" smtClean="0"/>
              <a:t>핸들러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조건식을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불러오기 등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http://samchon.org/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856612" y="4212149"/>
            <a:ext cx="3566160" cy="1868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16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1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u="sng" dirty="0" smtClean="0"/>
              <a:t>새 필터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선택된 조건행의 자식으로 필터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 </a:t>
            </a:r>
            <a:r>
              <a:rPr lang="ko-KR" altLang="en-US" dirty="0" err="1" smtClean="0"/>
              <a:t>리턴값</a:t>
            </a:r>
            <a:r>
              <a:rPr lang="ko-KR" altLang="en-US" dirty="0" smtClean="0"/>
              <a:t> 총합 </a:t>
            </a:r>
            <a:r>
              <a:rPr lang="en-US" altLang="ko-KR" dirty="0" smtClean="0"/>
              <a:t>[__</a:t>
            </a:r>
            <a:r>
              <a:rPr lang="ko-KR" altLang="en-US" dirty="0" err="1" smtClean="0"/>
              <a:t>비교식</a:t>
            </a:r>
            <a:r>
              <a:rPr lang="en-US" altLang="ko-KR" dirty="0" smtClean="0"/>
              <a:t>__] </a:t>
            </a:r>
            <a:r>
              <a:rPr lang="ko-KR" altLang="en-US" dirty="0" smtClean="0"/>
              <a:t>우변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? Wi : 0</a:t>
            </a:r>
          </a:p>
          <a:p>
            <a:r>
              <a:rPr lang="ko-KR" altLang="en-US" b="1" u="sng" dirty="0" smtClean="0"/>
              <a:t>새 조건식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마찬가지로 자식에 조건식을 추가함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82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함수 매니저</a:t>
            </a:r>
            <a:endParaRPr lang="ko-KR" altLang="en-US" dirty="0"/>
          </a:p>
        </p:txBody>
      </p:sp>
      <p:pic>
        <p:nvPicPr>
          <p:cNvPr id="10" name="Content Placeholder 9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149176"/>
            <a:ext cx="3565525" cy="2950173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b="1" u="sng" dirty="0" smtClean="0"/>
              <a:t>반대편 함수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반대편 함수가 설정될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두 함수는 조건식에 짝으로 들어감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</a:t>
            </a:r>
            <a:r>
              <a:rPr lang="ko-KR" altLang="en-US" dirty="0" smtClean="0"/>
              <a:t>좌변에 현재 함수를 넣으면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ko-KR" altLang="en-US" dirty="0" smtClean="0"/>
              <a:t>우변에 반대편 함수도 입력됨</a:t>
            </a:r>
            <a:endParaRPr lang="en-US" altLang="ko-KR" dirty="0" smtClean="0"/>
          </a:p>
          <a:p>
            <a:r>
              <a:rPr lang="ko-KR" altLang="en-US" b="1" u="sng" dirty="0" smtClean="0"/>
              <a:t>탐색 설정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최적화 설정 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최대값 및 탐색 정밀도</a:t>
            </a:r>
            <a:endParaRPr lang="en-US" altLang="ko-KR" dirty="0" smtClean="0"/>
          </a:p>
          <a:p>
            <a:r>
              <a:rPr lang="ko-KR" altLang="en-US" b="1" u="sng" dirty="0" smtClean="0"/>
              <a:t>인수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문자 그대로의 인수이다</a:t>
            </a:r>
            <a:r>
              <a:rPr lang="en-US" altLang="ko-KR" dirty="0" smtClean="0"/>
              <a:t>.</a:t>
            </a:r>
          </a:p>
          <a:p>
            <a:r>
              <a:rPr lang="ko-KR" altLang="en-US" b="1" u="sng" dirty="0" smtClean="0"/>
              <a:t>결정된 인수 셋</a:t>
            </a:r>
            <a:r>
              <a:rPr lang="en-US" altLang="ko-KR" b="1" u="sng" dirty="0" smtClean="0"/>
              <a:t>: </a:t>
            </a:r>
            <a:r>
              <a:rPr lang="ko-KR" altLang="en-US" b="1" u="sng" dirty="0" smtClean="0"/>
              <a:t>콤보박스 후보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인수 후보를 미리 정해줄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인수를 콤보박스 형태로 선택하게 됨</a:t>
            </a:r>
            <a:endParaRPr lang="en-US" altLang="ko-K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40271" y="2484361"/>
            <a:ext cx="2978696" cy="1617739"/>
            <a:chOff x="0" y="0"/>
            <a:chExt cx="3705225" cy="20127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/>
                <p14:cNvContentPartPr/>
                <p14:nvPr/>
              </p14:nvContentPartPr>
              <p14:xfrm>
                <a:off x="2198077" y="87923"/>
                <a:ext cx="183600" cy="1566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0613" y="69578"/>
                  <a:ext cx="212260" cy="192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/>
                <p14:cNvContentPartPr/>
                <p14:nvPr/>
              </p14:nvContentPartPr>
              <p14:xfrm>
                <a:off x="3420208" y="1512277"/>
                <a:ext cx="159840" cy="1360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1851" y="1497505"/>
                  <a:ext cx="192972" cy="16920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0" y="0"/>
              <a:ext cx="3705225" cy="2012705"/>
              <a:chOff x="0" y="0"/>
              <a:chExt cx="3705225" cy="20127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9" name="Ink 28"/>
                  <p14:cNvContentPartPr/>
                  <p14:nvPr/>
                </p14:nvContentPartPr>
                <p14:xfrm>
                  <a:off x="870439" y="509954"/>
                  <a:ext cx="99720" cy="1544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61904" y="491547"/>
                    <a:ext cx="126671" cy="181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0" name="Ink 29"/>
                  <p14:cNvContentPartPr/>
                  <p14:nvPr/>
                </p14:nvContentPartPr>
                <p14:xfrm>
                  <a:off x="0" y="1846385"/>
                  <a:ext cx="130320" cy="16632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-14282" y="1828054"/>
                    <a:ext cx="162900" cy="202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1" name="Ink 30"/>
                  <p14:cNvContentPartPr/>
                  <p14:nvPr/>
                </p14:nvContentPartPr>
                <p14:xfrm>
                  <a:off x="3385039" y="1494692"/>
                  <a:ext cx="203040" cy="34380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382350" y="1477233"/>
                    <a:ext cx="220072" cy="363945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2" name="Rounded Rectangle 31"/>
              <p:cNvSpPr/>
              <p:nvPr/>
            </p:nvSpPr>
            <p:spPr>
              <a:xfrm>
                <a:off x="1143000" y="0"/>
                <a:ext cx="2562225" cy="828675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kern="10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22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함수 매니저</a:t>
            </a:r>
            <a:endParaRPr lang="ko-KR" alt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7" y="2109029"/>
            <a:ext cx="3565525" cy="2948418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사용자 정의함수 코드 입력란</a:t>
            </a:r>
            <a:endParaRPr lang="en-US" altLang="ko-KR" dirty="0" smtClean="0"/>
          </a:p>
          <a:p>
            <a:pPr lvl="1"/>
            <a:r>
              <a:rPr lang="en-US" altLang="ko-KR" b="1" u="sng" dirty="0" smtClean="0"/>
              <a:t>Header</a:t>
            </a:r>
          </a:p>
          <a:p>
            <a:pPr lvl="2"/>
            <a:r>
              <a:rPr lang="ko-KR" altLang="en-US" dirty="0" smtClean="0"/>
              <a:t>컴파일 되자마자 바로 실행될 코드</a:t>
            </a:r>
            <a:endParaRPr lang="en-US" altLang="ko-KR" dirty="0" smtClean="0"/>
          </a:p>
          <a:p>
            <a:pPr lvl="1"/>
            <a:r>
              <a:rPr lang="en-US" altLang="ko-KR" b="1" u="sng" dirty="0" smtClean="0"/>
              <a:t>Get Function</a:t>
            </a:r>
          </a:p>
          <a:p>
            <a:pPr lvl="2"/>
            <a:r>
              <a:rPr lang="ko-KR" altLang="en-US" dirty="0" smtClean="0"/>
              <a:t>조건의 각 변에서 불리는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함수가 조건식에서 메인 함수포인터로 쓰이는 바로 그 함수이다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x) </a:t>
            </a:r>
            <a:r>
              <a:rPr lang="ko-KR" altLang="en-US" dirty="0" smtClean="0"/>
              <a:t>조건식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좌변에서의 함수 호출</a:t>
            </a:r>
            <a:endParaRPr lang="en-US" altLang="ko-KR" dirty="0" smtClean="0"/>
          </a:p>
          <a:p>
            <a:pPr lvl="1"/>
            <a:r>
              <a:rPr lang="en-US" altLang="ko-KR" b="1" u="sng" dirty="0" smtClean="0"/>
              <a:t>Composer Function</a:t>
            </a:r>
          </a:p>
          <a:p>
            <a:pPr lvl="2"/>
            <a:r>
              <a:rPr lang="ko-KR" altLang="en-US" dirty="0" smtClean="0"/>
              <a:t>처음으로 </a:t>
            </a:r>
            <a:r>
              <a:rPr lang="en-US" altLang="ko-KR" dirty="0" smtClean="0"/>
              <a:t>Get Function</a:t>
            </a:r>
            <a:r>
              <a:rPr lang="ko-KR" altLang="en-US" dirty="0" smtClean="0"/>
              <a:t>이 불릴 때 호출되는 함수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587182" y="2192245"/>
            <a:ext cx="965518" cy="121060"/>
            <a:chOff x="0" y="0"/>
            <a:chExt cx="1448556" cy="181952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8792"/>
              <a:ext cx="661209" cy="173160"/>
              <a:chOff x="0" y="0"/>
              <a:chExt cx="661209" cy="1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2" name="Ink 11"/>
                  <p14:cNvContentPartPr/>
                  <p14:nvPr/>
                </p14:nvContentPartPr>
                <p14:xfrm>
                  <a:off x="0" y="0"/>
                  <a:ext cx="128160" cy="173160"/>
                </p14:xfrm>
              </p:contentPart>
            </mc:Choice>
            <mc:Fallback xmlns="">
              <p:pic>
                <p:nvPicPr>
                  <p:cNvPr id="12" name="Ink 1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-19467" y="-22186"/>
                    <a:ext cx="169798" cy="214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3" name="Ink 12"/>
                  <p14:cNvContentPartPr/>
                  <p14:nvPr/>
                </p14:nvContentPartPr>
                <p14:xfrm>
                  <a:off x="492369" y="8792"/>
                  <a:ext cx="168840" cy="138960"/>
                </p14:xfrm>
              </p:contentPart>
            </mc:Choice>
            <mc:Fallback xmlns="">
              <p:pic>
                <p:nvPicPr>
                  <p:cNvPr id="13" name="Ink 12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76186" y="-13377"/>
                    <a:ext cx="195272" cy="17735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1283676" y="0"/>
                <a:ext cx="164880" cy="14796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5567" y="-22221"/>
                  <a:ext cx="195153" cy="19240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26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894847"/>
              </p:ext>
            </p:extLst>
          </p:nvPr>
        </p:nvGraphicFramePr>
        <p:xfrm>
          <a:off x="857250" y="2057400"/>
          <a:ext cx="74041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4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 검색</a:t>
            </a:r>
            <a:endParaRPr lang="ko-KR" altLang="en-US" dirty="0"/>
          </a:p>
        </p:txBody>
      </p:sp>
      <p:pic>
        <p:nvPicPr>
          <p:cNvPr id="9" name="Content Placeholder 7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2692" y="2061239"/>
            <a:ext cx="2834640" cy="4015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삼촌 시뮬레이션</a:t>
            </a:r>
            <a:r>
              <a:rPr lang="en-US" altLang="ko-KR" dirty="0"/>
              <a:t>, </a:t>
            </a:r>
            <a:r>
              <a:rPr lang="ko-KR" altLang="en-US" dirty="0"/>
              <a:t>종목 검색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http://samchon.org/</a:t>
            </a:r>
            <a:endParaRPr lang="en-US" altLang="ko-KR" dirty="0"/>
          </a:p>
          <a:p>
            <a:pPr lvl="1"/>
            <a:r>
              <a:rPr lang="ko-KR" altLang="en-US" dirty="0"/>
              <a:t>상단메뉴 </a:t>
            </a:r>
            <a:r>
              <a:rPr lang="en-US" altLang="ko-KR" dirty="0"/>
              <a:t>-&gt; Main -&gt; Retrieve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한성대 시간표 조건 검색</a:t>
            </a:r>
            <a:endParaRPr lang="en-US" altLang="ko-KR" dirty="0"/>
          </a:p>
          <a:p>
            <a:pPr lvl="1"/>
            <a:r>
              <a:rPr lang="ko-KR" altLang="en-US" dirty="0"/>
              <a:t>손님용 계정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/>
              <a:t>: guest, </a:t>
            </a:r>
            <a:r>
              <a:rPr lang="ko-KR" altLang="en-US" dirty="0" err="1"/>
              <a:t>암호없음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상단메뉴 </a:t>
            </a:r>
            <a:r>
              <a:rPr lang="en-US" altLang="ko-KR" dirty="0"/>
              <a:t>-&gt; Main -&gt; </a:t>
            </a:r>
            <a:r>
              <a:rPr lang="ko-KR" altLang="en-US" dirty="0"/>
              <a:t>조건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 검색</a:t>
            </a:r>
            <a:endParaRPr lang="ko-KR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4290" indent="0">
              <a:buNone/>
            </a:pPr>
            <a:r>
              <a:rPr lang="en-US" altLang="ko-KR" dirty="0"/>
              <a:t>Sum of weighted value is over 3 IN</a:t>
            </a:r>
          </a:p>
          <a:p>
            <a:pPr marL="34290" indent="0">
              <a:buNone/>
            </a:pPr>
            <a:r>
              <a:rPr lang="en-US" altLang="ko-KR" dirty="0"/>
              <a:t>(</a:t>
            </a:r>
          </a:p>
          <a:p>
            <a:pPr marL="34290" indent="0">
              <a:buNone/>
            </a:pPr>
            <a:r>
              <a:rPr lang="en-US" altLang="ko-KR" dirty="0" smtClean="0"/>
              <a:t>	Disparity </a:t>
            </a:r>
            <a:r>
              <a:rPr lang="en-US" altLang="ko-KR" dirty="0"/>
              <a:t>5 is less than 1.05, +</a:t>
            </a:r>
          </a:p>
          <a:p>
            <a:pPr marL="34290" indent="0">
              <a:buNone/>
            </a:pPr>
            <a:r>
              <a:rPr lang="en-US" altLang="ko-KR" dirty="0" smtClean="0"/>
              <a:t>	Disparity </a:t>
            </a:r>
            <a:r>
              <a:rPr lang="en-US" altLang="ko-KR" dirty="0"/>
              <a:t>20 is less than 1.08 </a:t>
            </a:r>
            <a:r>
              <a:rPr lang="en-US" altLang="ko-KR" dirty="0" smtClean="0"/>
              <a:t>	AND</a:t>
            </a:r>
            <a:endParaRPr lang="en-US" altLang="ko-KR" dirty="0"/>
          </a:p>
          <a:p>
            <a:pPr marL="34290" indent="0">
              <a:buNone/>
            </a:pPr>
            <a:r>
              <a:rPr lang="en-US" altLang="ko-KR" dirty="0" smtClean="0"/>
              <a:t>	(</a:t>
            </a:r>
            <a:endParaRPr lang="en-US" altLang="ko-KR" dirty="0"/>
          </a:p>
          <a:p>
            <a:pPr marL="34290" indent="0">
              <a:buNone/>
            </a:pPr>
            <a:r>
              <a:rPr lang="en-US" altLang="ko-KR" dirty="0" smtClean="0"/>
              <a:t>		VR 20</a:t>
            </a:r>
            <a:r>
              <a:rPr lang="ko-KR" altLang="en-US" dirty="0" smtClean="0"/>
              <a:t> </a:t>
            </a:r>
            <a:r>
              <a:rPr lang="en-US" altLang="ko-KR" dirty="0"/>
              <a:t>is less than 1.5 </a:t>
            </a:r>
            <a:r>
              <a:rPr lang="en-US" altLang="ko-KR" dirty="0" smtClean="0"/>
              <a:t>		OR</a:t>
            </a:r>
            <a:endParaRPr lang="en-US" altLang="ko-KR" dirty="0"/>
          </a:p>
          <a:p>
            <a:pPr marL="34290" indent="0">
              <a:buNone/>
            </a:pPr>
            <a:r>
              <a:rPr lang="en-US" altLang="ko-KR" dirty="0" smtClean="0"/>
              <a:t>		Psychological </a:t>
            </a:r>
            <a:r>
              <a:rPr lang="en-US" altLang="ko-KR" dirty="0"/>
              <a:t>Line (PL) </a:t>
            </a:r>
            <a:r>
              <a:rPr lang="en-US" altLang="ko-KR" dirty="0" smtClean="0"/>
              <a:t>		is </a:t>
            </a:r>
            <a:r>
              <a:rPr lang="en-US" altLang="ko-KR" dirty="0"/>
              <a:t>over 0.6</a:t>
            </a:r>
          </a:p>
          <a:p>
            <a:pPr marL="34290" indent="0">
              <a:buNone/>
            </a:pPr>
            <a:r>
              <a:rPr lang="en-US" altLang="ko-KR" dirty="0" smtClean="0"/>
              <a:t>	) </a:t>
            </a:r>
            <a:r>
              <a:rPr lang="en-US" altLang="ko-KR" dirty="0"/>
              <a:t>+</a:t>
            </a:r>
          </a:p>
          <a:p>
            <a:pPr marL="34290" indent="0">
              <a:buNone/>
            </a:pPr>
            <a:r>
              <a:rPr lang="en-US" altLang="ko-KR" dirty="0" smtClean="0"/>
              <a:t>	CCI </a:t>
            </a:r>
            <a:r>
              <a:rPr lang="en-US" altLang="ko-KR" dirty="0"/>
              <a:t>20 is less than -50</a:t>
            </a:r>
          </a:p>
          <a:p>
            <a:pPr marL="34290" indent="0">
              <a:buNone/>
            </a:pPr>
            <a:r>
              <a:rPr lang="en-US" altLang="ko-KR" dirty="0"/>
              <a:t>)</a:t>
            </a:r>
          </a:p>
          <a:p>
            <a:pPr marL="34290" indent="0">
              <a:buNone/>
            </a:pP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" indent="0">
              <a:buNone/>
            </a:pPr>
            <a:r>
              <a:rPr lang="en-US" altLang="ko-KR" dirty="0"/>
              <a:t>OR</a:t>
            </a:r>
          </a:p>
          <a:p>
            <a:pPr marL="34290" indent="0">
              <a:buNone/>
            </a:pPr>
            <a:r>
              <a:rPr lang="en-US" altLang="ko-KR" dirty="0"/>
              <a:t>Debt ratio is under 2.0 (200%) AND</a:t>
            </a:r>
          </a:p>
          <a:p>
            <a:pPr marL="34290" indent="0">
              <a:buNone/>
            </a:pPr>
            <a:r>
              <a:rPr lang="en-US" altLang="ko-KR" dirty="0" smtClean="0"/>
              <a:t>	Matches </a:t>
            </a:r>
            <a:r>
              <a:rPr lang="en-US" altLang="ko-KR" dirty="0"/>
              <a:t>over 2 IN</a:t>
            </a:r>
          </a:p>
          <a:p>
            <a:pPr marL="34290" indent="0">
              <a:buNone/>
            </a:pPr>
            <a:r>
              <a:rPr lang="en-US" altLang="ko-KR" dirty="0" smtClean="0"/>
              <a:t>	(</a:t>
            </a:r>
            <a:endParaRPr lang="en-US" altLang="ko-KR" dirty="0"/>
          </a:p>
          <a:p>
            <a:pPr marL="34290" indent="0">
              <a:buNone/>
            </a:pPr>
            <a:r>
              <a:rPr lang="en-US" altLang="ko-KR" dirty="0" smtClean="0"/>
              <a:t>		Liquidity </a:t>
            </a:r>
            <a:r>
              <a:rPr lang="en-US" altLang="ko-KR" dirty="0"/>
              <a:t>ratio is over </a:t>
            </a:r>
            <a:r>
              <a:rPr lang="en-US" altLang="ko-KR" dirty="0" smtClean="0"/>
              <a:t>		1.0 </a:t>
            </a:r>
            <a:r>
              <a:rPr lang="en-US" altLang="ko-KR" dirty="0"/>
              <a:t>(100%),</a:t>
            </a:r>
          </a:p>
          <a:p>
            <a:pPr marL="34290" indent="0">
              <a:buNone/>
            </a:pPr>
            <a:r>
              <a:rPr lang="en-US" altLang="ko-KR" dirty="0" smtClean="0"/>
              <a:t>		Quick </a:t>
            </a:r>
            <a:r>
              <a:rPr lang="en-US" altLang="ko-KR" dirty="0"/>
              <a:t>ratio is over 0.8 </a:t>
            </a:r>
            <a:r>
              <a:rPr lang="en-US" altLang="ko-KR" dirty="0" smtClean="0"/>
              <a:t>		(</a:t>
            </a:r>
            <a:r>
              <a:rPr lang="en-US" altLang="ko-KR" dirty="0"/>
              <a:t>80%),</a:t>
            </a:r>
          </a:p>
          <a:p>
            <a:pPr marL="34290" indent="0">
              <a:buNone/>
            </a:pPr>
            <a:r>
              <a:rPr lang="en-US" altLang="ko-KR" dirty="0" smtClean="0"/>
              <a:t>		Operating </a:t>
            </a:r>
            <a:r>
              <a:rPr lang="en-US" altLang="ko-KR" dirty="0"/>
              <a:t>profit </a:t>
            </a:r>
            <a:r>
              <a:rPr lang="en-US" altLang="ko-KR" dirty="0" smtClean="0"/>
              <a:t>		growth </a:t>
            </a:r>
            <a:r>
              <a:rPr lang="en-US" altLang="ko-KR" dirty="0"/>
              <a:t>ratio is over .08 </a:t>
            </a:r>
            <a:r>
              <a:rPr lang="en-US" altLang="ko-KR" dirty="0" smtClean="0"/>
              <a:t>		(</a:t>
            </a:r>
            <a:r>
              <a:rPr lang="en-US" altLang="ko-KR" dirty="0"/>
              <a:t>8%)</a:t>
            </a:r>
          </a:p>
          <a:p>
            <a:pPr marL="34290" indent="0">
              <a:buNone/>
            </a:pPr>
            <a:r>
              <a:rPr lang="en-US" altLang="ko-KR" dirty="0" smtClean="0"/>
              <a:t>	) </a:t>
            </a:r>
            <a:endParaRPr lang="en-US" altLang="ko-KR" dirty="0"/>
          </a:p>
          <a:p>
            <a:pPr marL="34290" indent="0">
              <a:buNone/>
            </a:pP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2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696"/>
            <a:ext cx="9174964" cy="6386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6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 검색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US" altLang="ko-KR" dirty="0"/>
              <a:t>Lecture of senior</a:t>
            </a:r>
          </a:p>
          <a:p>
            <a:pPr marL="34290" indent="0">
              <a:buNone/>
            </a:pPr>
            <a:r>
              <a:rPr lang="en-US" altLang="ko-KR" dirty="0" smtClean="0"/>
              <a:t>	Categorized </a:t>
            </a:r>
            <a:r>
              <a:rPr lang="en-US" altLang="ko-KR" dirty="0"/>
              <a:t>in major select and its time is over 11</a:t>
            </a:r>
          </a:p>
          <a:p>
            <a:pPr marL="34290" indent="0">
              <a:buNone/>
            </a:pPr>
            <a:r>
              <a:rPr lang="en-US" altLang="ko-KR" dirty="0" smtClean="0"/>
              <a:t>		The </a:t>
            </a:r>
            <a:r>
              <a:rPr lang="en-US" altLang="ko-KR" dirty="0"/>
              <a:t>day is not Wednesday or</a:t>
            </a:r>
          </a:p>
          <a:p>
            <a:pPr marL="34290" indent="0">
              <a:buNone/>
            </a:pPr>
            <a:r>
              <a:rPr lang="en-US" altLang="ko-KR" dirty="0" smtClean="0"/>
              <a:t>		Although </a:t>
            </a:r>
            <a:r>
              <a:rPr lang="en-US" altLang="ko-KR" dirty="0"/>
              <a:t>Wednesday</a:t>
            </a:r>
          </a:p>
          <a:p>
            <a:pPr marL="34290" indent="0">
              <a:buNone/>
            </a:pPr>
            <a:r>
              <a:rPr lang="en-US" altLang="ko-KR" dirty="0" smtClean="0"/>
              <a:t>			It’s </a:t>
            </a:r>
            <a:r>
              <a:rPr lang="en-US" altLang="ko-KR" dirty="0"/>
              <a:t>ok if the time is over 13</a:t>
            </a:r>
          </a:p>
          <a:p>
            <a:pPr marL="34290" indent="0">
              <a:buNone/>
            </a:pPr>
            <a:r>
              <a:rPr lang="en-US" altLang="ko-KR" dirty="0" smtClean="0"/>
              <a:t>	Or</a:t>
            </a:r>
            <a:r>
              <a:rPr lang="en-US" altLang="ko-KR" dirty="0"/>
              <a:t>, categorized in second major selection </a:t>
            </a:r>
          </a:p>
          <a:p>
            <a:pPr marL="34290" indent="0">
              <a:buNone/>
            </a:pPr>
            <a:r>
              <a:rPr lang="en-US" altLang="ko-KR" dirty="0" smtClean="0"/>
              <a:t>		Time’s </a:t>
            </a:r>
            <a:r>
              <a:rPr lang="en-US" altLang="ko-KR" dirty="0"/>
              <a:t>over 11 </a:t>
            </a:r>
          </a:p>
          <a:p>
            <a:pPr marL="34290" indent="0">
              <a:buNone/>
            </a:pPr>
            <a:r>
              <a:rPr lang="en-US" altLang="ko-KR" dirty="0" smtClean="0"/>
              <a:t>			The </a:t>
            </a:r>
            <a:r>
              <a:rPr lang="en-US" altLang="ko-KR" dirty="0"/>
              <a:t>day is not Wednesday or</a:t>
            </a:r>
          </a:p>
          <a:p>
            <a:pPr marL="34290" indent="0">
              <a:buNone/>
            </a:pPr>
            <a:r>
              <a:rPr lang="en-US" altLang="ko-KR" dirty="0" smtClean="0"/>
              <a:t>			Although </a:t>
            </a:r>
            <a:r>
              <a:rPr lang="en-US" altLang="ko-KR" dirty="0"/>
              <a:t>Wednesday</a:t>
            </a:r>
          </a:p>
          <a:p>
            <a:pPr marL="34290" indent="0">
              <a:buNone/>
            </a:pPr>
            <a:r>
              <a:rPr lang="en-US" altLang="ko-KR" dirty="0" smtClean="0"/>
              <a:t>				It’s </a:t>
            </a:r>
            <a:r>
              <a:rPr lang="en-US" altLang="ko-KR" dirty="0"/>
              <a:t>ok if the time is over 13</a:t>
            </a:r>
          </a:p>
          <a:p>
            <a:pPr marL="34290" indent="0">
              <a:buNone/>
            </a:pPr>
            <a:r>
              <a:rPr lang="en-US" altLang="ko-KR" dirty="0"/>
              <a:t>Or the subject name contains the word ‘Information System’</a:t>
            </a:r>
          </a:p>
          <a:p>
            <a:pPr marL="34290" indent="0">
              <a:buNone/>
            </a:pPr>
            <a:r>
              <a:rPr lang="en-US" altLang="ko-KR" dirty="0"/>
              <a:t>	The class for junior or senior</a:t>
            </a:r>
          </a:p>
          <a:p>
            <a:pPr marL="34290" indent="0">
              <a:buNone/>
            </a:pPr>
            <a:endParaRPr lang="ko-KR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최적화</a:t>
            </a:r>
            <a:endParaRPr lang="ko-KR" altLang="en-US" dirty="0"/>
          </a:p>
        </p:txBody>
      </p:sp>
      <p:pic>
        <p:nvPicPr>
          <p:cNvPr id="13" name="Content Placeholder 12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47" y="1865991"/>
            <a:ext cx="3565525" cy="2138273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삼촌 시뮬레이션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http://samchon.org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상단 메뉴 </a:t>
            </a:r>
            <a:r>
              <a:rPr lang="en-US" altLang="ko-KR" dirty="0" smtClean="0"/>
              <a:t>-&gt; Main -&gt; Back Testing</a:t>
            </a:r>
          </a:p>
          <a:p>
            <a:pPr lvl="1"/>
            <a:r>
              <a:rPr lang="ko-KR" altLang="en-US" dirty="0" smtClean="0"/>
              <a:t>상단메뉴 </a:t>
            </a:r>
            <a:r>
              <a:rPr lang="en-US" altLang="ko-KR" dirty="0" smtClean="0"/>
              <a:t>-&gt; Back Testing -&gt; Nam Tree</a:t>
            </a:r>
          </a:p>
          <a:p>
            <a:pPr lvl="1"/>
            <a:r>
              <a:rPr lang="en-US" altLang="ko-KR" dirty="0"/>
              <a:t>e</a:t>
            </a:r>
            <a:r>
              <a:rPr lang="en-US" altLang="ko-KR" dirty="0" smtClean="0"/>
              <a:t>xplore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Explore</a:t>
            </a:r>
            <a:r>
              <a:rPr lang="ko-KR" altLang="en-US" dirty="0"/>
              <a:t>를 쓰면 </a:t>
            </a:r>
            <a:r>
              <a:rPr lang="ko-KR" altLang="en-US" dirty="0" smtClean="0"/>
              <a:t>최적 값을 </a:t>
            </a:r>
            <a:r>
              <a:rPr lang="ko-KR" altLang="en-US" dirty="0"/>
              <a:t>찾는다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연산 후</a:t>
            </a:r>
            <a:r>
              <a:rPr lang="en-US" altLang="ko-KR" dirty="0"/>
              <a:t>,</a:t>
            </a:r>
            <a:r>
              <a:rPr lang="ko-KR" altLang="en-US" dirty="0"/>
              <a:t> 최적경로 탐색도표</a:t>
            </a:r>
            <a:endParaRPr lang="en-US" altLang="ko-KR" dirty="0"/>
          </a:p>
          <a:p>
            <a:pPr lvl="1"/>
            <a:r>
              <a:rPr lang="ko-KR" altLang="en-US" dirty="0"/>
              <a:t>다시 남트리로 </a:t>
            </a:r>
            <a:r>
              <a:rPr lang="ko-KR" altLang="en-US" dirty="0" smtClean="0"/>
              <a:t>돌아가 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explore</a:t>
            </a:r>
            <a:r>
              <a:rPr lang="ko-KR" altLang="en-US" dirty="0"/>
              <a:t>가 </a:t>
            </a:r>
            <a:r>
              <a:rPr lang="ko-KR" altLang="en-US" dirty="0" smtClean="0"/>
              <a:t>없어지고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대신 최적 값으로 </a:t>
            </a:r>
            <a:r>
              <a:rPr lang="ko-KR" altLang="en-US" dirty="0"/>
              <a:t>대치된 것을 볼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자세한 사용법은 삼촌 매뉴얼 참조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http://samchon.org/download/simulation/manual.pdf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http://samchon.org/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6" name="Content Placeholder 13" descr="D:\SkyDrive\University\Hansung\Senior_1\Homework\종합설계프로젝트\최종 발표\poster\images\bt3.jp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7" y="4111566"/>
            <a:ext cx="3565525" cy="2004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8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" y="0"/>
            <a:ext cx="900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설계도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5" y="2711644"/>
            <a:ext cx="3562175" cy="2714236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설계도 큰 이미지로 보기</a:t>
            </a:r>
            <a:endParaRPr lang="en-US" altLang="ko-KR" dirty="0" smtClean="0"/>
          </a:p>
          <a:p>
            <a:pPr lvl="1"/>
            <a:r>
              <a:rPr lang="en-US" altLang="ko-KR" sz="1300" dirty="0" smtClean="0">
                <a:hlinkClick r:id="rId3"/>
              </a:rPr>
              <a:t>http://samchon.org/portfolio/architecture</a:t>
            </a:r>
            <a:endParaRPr lang="en-US" altLang="ko-KR" sz="1300" dirty="0" smtClean="0"/>
          </a:p>
          <a:p>
            <a:pPr marL="34290" indent="0">
              <a:buNone/>
            </a:pPr>
            <a:endParaRPr lang="en-US" altLang="ko-KR" dirty="0" smtClean="0"/>
          </a:p>
          <a:p>
            <a:pPr algn="just"/>
            <a:r>
              <a:rPr lang="en-US" altLang="ko-KR" b="1" u="sng" dirty="0" err="1" smtClean="0"/>
              <a:t>FileTree</a:t>
            </a:r>
            <a:r>
              <a:rPr lang="en-US" altLang="ko-KR" b="1" u="sng" dirty="0" smtClean="0"/>
              <a:t> Package</a:t>
            </a:r>
          </a:p>
          <a:p>
            <a:pPr lvl="1"/>
            <a:r>
              <a:rPr lang="ko-KR" altLang="en-US" dirty="0" smtClean="0"/>
              <a:t>파일트리 구조를 표현키 위한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파일을 위한 슈퍼클래스 격</a:t>
            </a:r>
            <a:endParaRPr lang="en-US" altLang="ko-KR" dirty="0"/>
          </a:p>
          <a:p>
            <a:pPr lvl="1"/>
            <a:r>
              <a:rPr lang="ko-KR" altLang="en-US" dirty="0" smtClean="0"/>
              <a:t>꼭 이 방법을 따르지 않아도 됨</a:t>
            </a:r>
            <a:endParaRPr lang="en-US" altLang="ko-KR" dirty="0" smtClean="0"/>
          </a:p>
          <a:p>
            <a:r>
              <a:rPr lang="en-US" altLang="ko-KR" b="1" u="sng" dirty="0" smtClean="0">
                <a:solidFill>
                  <a:srgbClr val="0070C0"/>
                </a:solidFill>
              </a:rPr>
              <a:t>NamTree Package</a:t>
            </a:r>
          </a:p>
          <a:p>
            <a:pPr lvl="1"/>
            <a:r>
              <a:rPr lang="ko-KR" altLang="en-US" dirty="0" smtClean="0"/>
              <a:t>논리 조건 및 그 하부 클래스 모음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제일 중요한 패키지</a:t>
            </a:r>
            <a:endParaRPr lang="en-US" altLang="ko-KR" dirty="0" smtClean="0"/>
          </a:p>
          <a:p>
            <a:r>
              <a:rPr lang="en-US" altLang="ko-KR" b="1" u="sng" dirty="0" smtClean="0"/>
              <a:t>NamTree DB Package</a:t>
            </a:r>
          </a:p>
          <a:p>
            <a:pPr lvl="1"/>
            <a:r>
              <a:rPr lang="ko-KR" altLang="en-US" dirty="0" smtClean="0"/>
              <a:t>예시의 하나일 뿐</a:t>
            </a:r>
            <a:endParaRPr lang="en-US" altLang="ko-KR" dirty="0"/>
          </a:p>
          <a:p>
            <a:pPr lvl="1"/>
            <a:r>
              <a:rPr lang="ko-KR" altLang="en-US" dirty="0" smtClean="0"/>
              <a:t>다루지 아니함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1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설계도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FileTree</a:t>
            </a:r>
            <a:r>
              <a:rPr lang="en-US" altLang="ko-KR" dirty="0" smtClean="0"/>
              <a:t> Package</a:t>
            </a:r>
            <a:endParaRPr lang="ko-KR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1751" y="2057400"/>
            <a:ext cx="3196522" cy="402272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FTFileList</a:t>
            </a:r>
            <a:r>
              <a:rPr lang="en-US" altLang="ko-KR" dirty="0" smtClean="0"/>
              <a:t> : </a:t>
            </a:r>
            <a:r>
              <a:rPr lang="en-US" altLang="ko-KR" sz="1400" dirty="0" smtClean="0"/>
              <a:t>public Vector&lt;</a:t>
            </a:r>
            <a:r>
              <a:rPr lang="en-US" altLang="ko-KR" sz="1400" dirty="0" err="1" smtClean="0"/>
              <a:t>FTFolder</a:t>
            </a:r>
            <a:r>
              <a:rPr lang="en-US" altLang="ko-KR" sz="1400" dirty="0" smtClean="0"/>
              <a:t>&gt;</a:t>
            </a:r>
          </a:p>
          <a:p>
            <a:pPr lvl="1"/>
            <a:r>
              <a:rPr lang="ko-KR" altLang="en-US" dirty="0" smtClean="0"/>
              <a:t>파일 목록을 관장한다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DB</a:t>
            </a:r>
            <a:r>
              <a:rPr lang="ko-KR" altLang="en-US" dirty="0" smtClean="0"/>
              <a:t>와의 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파일트리 구성을 담당</a:t>
            </a:r>
            <a:endParaRPr lang="en-US" altLang="ko-KR" dirty="0"/>
          </a:p>
          <a:p>
            <a:r>
              <a:rPr lang="en-US" altLang="ko-KR" b="1" dirty="0" err="1" smtClean="0"/>
              <a:t>FTFileMap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ID (</a:t>
            </a:r>
            <a:r>
              <a:rPr lang="ko-KR" altLang="en-US" dirty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 검색을 위함</a:t>
            </a:r>
            <a:endParaRPr lang="en-US" altLang="ko-KR" dirty="0" smtClean="0"/>
          </a:p>
          <a:p>
            <a:r>
              <a:rPr lang="en-US" altLang="ko-KR" b="1" dirty="0" err="1" smtClean="0"/>
              <a:t>FTFolder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폴더 객체</a:t>
            </a:r>
            <a:endParaRPr lang="en-US" altLang="ko-KR" dirty="0" smtClean="0"/>
          </a:p>
          <a:p>
            <a:r>
              <a:rPr lang="en-US" altLang="ko-KR" b="1" dirty="0" err="1" smtClean="0"/>
              <a:t>FTFile</a:t>
            </a:r>
            <a:r>
              <a:rPr lang="en-US" altLang="ko-KR" dirty="0" smtClean="0"/>
              <a:t> : </a:t>
            </a:r>
            <a:r>
              <a:rPr lang="en-US" altLang="ko-KR" sz="1400" dirty="0" smtClean="0"/>
              <a:t>public </a:t>
            </a:r>
            <a:r>
              <a:rPr lang="en-US" altLang="ko-KR" sz="1400" dirty="0" err="1" smtClean="0"/>
              <a:t>FTFolder</a:t>
            </a:r>
            <a:endParaRPr lang="en-US" altLang="ko-KR" sz="1400" dirty="0"/>
          </a:p>
          <a:p>
            <a:pPr lvl="1"/>
            <a:r>
              <a:rPr lang="ko-KR" altLang="en-US" dirty="0"/>
              <a:t>폴더를 상속받아 파일 객체를 만듦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boundary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UI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설계의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FLEX </a:t>
            </a:r>
            <a:r>
              <a:rPr lang="ko-KR" altLang="en-US" dirty="0" smtClean="0"/>
              <a:t>기준이니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언어에 알맞게 </a:t>
            </a:r>
            <a:r>
              <a:rPr lang="ko-KR" altLang="en-US" dirty="0" err="1" smtClean="0"/>
              <a:t>마이그레이션하여</a:t>
            </a:r>
            <a:r>
              <a:rPr lang="ko-KR" altLang="en-US" dirty="0" smtClean="0"/>
              <a:t> 활용할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설계도 </a:t>
            </a:r>
            <a:r>
              <a:rPr lang="en-US" altLang="ko-KR" dirty="0" smtClean="0"/>
              <a:t>– NamTree Package</a:t>
            </a:r>
            <a:endParaRPr lang="ko-KR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015" y="2057400"/>
            <a:ext cx="5176570" cy="40386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1" u="sng" dirty="0" smtClean="0"/>
              <a:t>남트리는 무엇인가</a:t>
            </a:r>
            <a:r>
              <a:rPr lang="en-US" altLang="ko-KR" b="1" u="sng" dirty="0" smtClean="0"/>
              <a:t>?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기본 구상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구성 원리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ANN</a:t>
            </a:r>
            <a:r>
              <a:rPr lang="ko-KR" altLang="en-US" dirty="0" smtClean="0"/>
              <a:t>의 특징</a:t>
            </a:r>
            <a:endParaRPr lang="en-US" altLang="ko-KR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설계도 </a:t>
            </a:r>
            <a:r>
              <a:rPr lang="en-US" altLang="ko-KR" dirty="0"/>
              <a:t>– NamTree Package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/>
              <a:t>NTFileList</a:t>
            </a:r>
            <a:r>
              <a:rPr lang="en-US" altLang="ko-KR" dirty="0"/>
              <a:t> : 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FTFileList</a:t>
            </a:r>
            <a:endParaRPr lang="en-US" altLang="ko-KR" sz="1400" dirty="0"/>
          </a:p>
          <a:p>
            <a:pPr lvl="1"/>
            <a:r>
              <a:rPr lang="en-US" altLang="ko-KR" dirty="0"/>
              <a:t>XML</a:t>
            </a:r>
            <a:r>
              <a:rPr lang="ko-KR" altLang="en-US" dirty="0"/>
              <a:t> 파싱 </a:t>
            </a:r>
            <a:r>
              <a:rPr lang="en-US" altLang="ko-KR" dirty="0" err="1"/>
              <a:t>constructFile</a:t>
            </a:r>
            <a:r>
              <a:rPr lang="en-US" altLang="ko-KR" dirty="0"/>
              <a:t>(XML)</a:t>
            </a:r>
            <a:r>
              <a:rPr lang="ko-KR" altLang="en-US" dirty="0"/>
              <a:t>이 바뀜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0070C0"/>
                </a:solidFill>
              </a:rPr>
              <a:t>NTFile</a:t>
            </a:r>
            <a:r>
              <a:rPr lang="en-US" altLang="ko-KR" dirty="0"/>
              <a:t>: 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FTFile</a:t>
            </a:r>
            <a:endParaRPr lang="en-US" altLang="ko-KR" sz="1400" dirty="0"/>
          </a:p>
          <a:p>
            <a:pPr lvl="1"/>
            <a:r>
              <a:rPr lang="ko-KR" altLang="en-US" dirty="0"/>
              <a:t>함수 정보 및 코드를 담은 파일이다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조건의 좌변 내지 우변에 들어간다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NTParameterList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: </a:t>
            </a:r>
            <a:r>
              <a:rPr lang="en-US" altLang="ko-KR" sz="1400" dirty="0"/>
              <a:t>public Vector&lt;</a:t>
            </a:r>
            <a:r>
              <a:rPr lang="en-US" altLang="ko-KR" sz="1400" dirty="0" err="1"/>
              <a:t>NTParameter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lvl="1"/>
            <a:r>
              <a:rPr lang="en-US" altLang="ko-KR" dirty="0" err="1"/>
              <a:t>NTParameter</a:t>
            </a:r>
            <a:r>
              <a:rPr lang="ko-KR" altLang="en-US" dirty="0"/>
              <a:t>의 묶음이자 관리자</a:t>
            </a:r>
            <a:endParaRPr lang="en-US" altLang="ko-KR" dirty="0"/>
          </a:p>
          <a:p>
            <a:r>
              <a:rPr lang="en-US" altLang="ko-KR" b="1" dirty="0" err="1"/>
              <a:t>NTParameter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altLang="ko-KR" sz="1400" dirty="0"/>
              <a:t>public Vector&lt;</a:t>
            </a:r>
            <a:r>
              <a:rPr lang="en-US" altLang="ko-KR" sz="1400" dirty="0" err="1"/>
              <a:t>NTParameterDetermined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lvl="1"/>
            <a:r>
              <a:rPr lang="ko-KR" altLang="en-US" dirty="0"/>
              <a:t>사용자 정의 함수의 </a:t>
            </a:r>
            <a:r>
              <a:rPr lang="ko-KR" altLang="en-US" dirty="0" smtClean="0"/>
              <a:t>인수</a:t>
            </a:r>
            <a:endParaRPr lang="en-US" altLang="ko-KR" dirty="0"/>
          </a:p>
          <a:p>
            <a:r>
              <a:rPr lang="en-US" altLang="ko-KR" b="1" dirty="0" err="1"/>
              <a:t>NTParameterDetermined</a:t>
            </a:r>
            <a:endParaRPr lang="en-US" altLang="ko-KR" b="1" dirty="0"/>
          </a:p>
          <a:p>
            <a:pPr lvl="1"/>
            <a:r>
              <a:rPr lang="ko-KR" altLang="en-US" dirty="0"/>
              <a:t>미리 정해진 인수 </a:t>
            </a:r>
            <a:r>
              <a:rPr lang="ko-KR" altLang="en-US" dirty="0" smtClean="0"/>
              <a:t>후보</a:t>
            </a:r>
            <a:endParaRPr lang="en-US" altLang="ko-KR" dirty="0"/>
          </a:p>
          <a:p>
            <a:pPr lvl="1"/>
            <a:r>
              <a:rPr lang="ko-KR" altLang="en-US" dirty="0"/>
              <a:t>이게 </a:t>
            </a:r>
            <a:r>
              <a:rPr lang="ko-KR" altLang="en-US" dirty="0" smtClean="0"/>
              <a:t>설정된 </a:t>
            </a:r>
            <a:r>
              <a:rPr lang="en-US" altLang="ko-KR" dirty="0" err="1"/>
              <a:t>NTParameter</a:t>
            </a:r>
            <a:r>
              <a:rPr lang="ko-KR" altLang="en-US" dirty="0"/>
              <a:t>는 인수후보가 정해져 있어 콤보박스 형태로 인수를 </a:t>
            </a:r>
            <a:r>
              <a:rPr lang="ko-KR" altLang="en-US" dirty="0" smtClean="0"/>
              <a:t>설정함</a:t>
            </a:r>
            <a:endParaRPr lang="en-US" altLang="ko-K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</a:rPr>
              <a:t>NTCriteria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/>
              <a:t>논리 조건식에 해당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NamTree</a:t>
            </a:r>
            <a:r>
              <a:rPr lang="ko-KR" altLang="en-US" dirty="0" smtClean="0"/>
              <a:t>의 가장 핵심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가중치로 구성됨</a:t>
            </a:r>
            <a:endParaRPr lang="en-US" altLang="ko-KR" dirty="0" smtClean="0"/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NTItem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 smtClean="0"/>
              <a:t>NTCriteria</a:t>
            </a:r>
            <a:r>
              <a:rPr lang="ko-KR" altLang="en-US" dirty="0" smtClean="0"/>
              <a:t>의 좌변 내지 우변에 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함수도 모두 가질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집합연산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이름을 </a:t>
            </a:r>
            <a:r>
              <a:rPr lang="en-US" altLang="ko-KR" dirty="0" err="1" smtClean="0"/>
              <a:t>NTSide</a:t>
            </a:r>
            <a:r>
              <a:rPr lang="ko-KR" altLang="en-US" dirty="0" smtClean="0"/>
              <a:t>로 바꿀까 생각 중</a:t>
            </a:r>
            <a:endParaRPr lang="en-US" altLang="ko-KR" dirty="0"/>
          </a:p>
          <a:p>
            <a:r>
              <a:rPr lang="en-US" altLang="ko-KR" b="1" dirty="0" err="1" smtClean="0">
                <a:solidFill>
                  <a:srgbClr val="00B050"/>
                </a:solidFill>
              </a:rPr>
              <a:t>NTIterator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pPr lvl="1"/>
            <a:r>
              <a:rPr lang="en-US" altLang="ko-KR" dirty="0" smtClean="0"/>
              <a:t>Input layer(</a:t>
            </a:r>
            <a:r>
              <a:rPr lang="ko-KR" altLang="en-US" dirty="0" smtClean="0"/>
              <a:t>표본 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순회자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집합연산 및 순회를 위해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표준 컨테이너의 </a:t>
            </a:r>
            <a:r>
              <a:rPr lang="en-US" altLang="ko-KR" dirty="0" smtClean="0"/>
              <a:t>iterator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설계도 </a:t>
            </a:r>
            <a:r>
              <a:rPr lang="en-US" altLang="ko-KR" dirty="0" smtClean="0"/>
              <a:t>– NamTree Package</a:t>
            </a:r>
            <a:endParaRPr lang="ko-KR" altLang="en-US" dirty="0"/>
          </a:p>
        </p:txBody>
      </p:sp>
      <p:pic>
        <p:nvPicPr>
          <p:cNvPr id="11" name="Content Placeholder 7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50" y="2593676"/>
            <a:ext cx="3565525" cy="29501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NTCriteriaGrid</a:t>
            </a:r>
            <a:endParaRPr lang="en-US" altLang="ko-KR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altLang="ko-KR" dirty="0" err="1" smtClean="0"/>
              <a:t>NTCriteria</a:t>
            </a:r>
            <a:r>
              <a:rPr lang="ko-KR" altLang="en-US" dirty="0" smtClean="0"/>
              <a:t>가 표현된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그리드</a:t>
            </a:r>
            <a:endParaRPr lang="en-US" altLang="ko-KR" dirty="0" smtClean="0"/>
          </a:p>
          <a:p>
            <a:r>
              <a:rPr lang="en-US" altLang="ko-KR" b="1" dirty="0" err="1" smtClean="0"/>
              <a:t>NTItemContainer</a:t>
            </a:r>
            <a:endParaRPr lang="en-US" altLang="ko-KR" b="1" dirty="0" smtClean="0"/>
          </a:p>
          <a:p>
            <a:pPr lvl="1"/>
            <a:r>
              <a:rPr lang="en-US" altLang="ko-KR" dirty="0" err="1" smtClean="0"/>
              <a:t>NTCriteriaGrid</a:t>
            </a:r>
            <a:r>
              <a:rPr lang="ko-KR" altLang="en-US" dirty="0" smtClean="0"/>
              <a:t>에서 선택된 </a:t>
            </a:r>
            <a:r>
              <a:rPr lang="en-US" altLang="ko-KR" dirty="0" err="1" smtClean="0"/>
              <a:t>NTCriteria</a:t>
            </a:r>
            <a:r>
              <a:rPr lang="ko-KR" altLang="en-US" dirty="0" smtClean="0"/>
              <a:t>의 좌변 내지 우변을 표현하는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비단</a:t>
            </a:r>
            <a:r>
              <a:rPr lang="en-US" altLang="ko-KR" dirty="0" smtClean="0"/>
              <a:t> </a:t>
            </a:r>
            <a:r>
              <a:rPr lang="ko-KR" altLang="en-US" dirty="0"/>
              <a:t>데이터 및 컨트롤 </a:t>
            </a:r>
            <a:r>
              <a:rPr lang="ko-KR" altLang="en-US" dirty="0" smtClean="0"/>
              <a:t> 뿐 아니라 </a:t>
            </a:r>
            <a:r>
              <a:rPr lang="ko-KR" altLang="en-US" dirty="0"/>
              <a:t>이런 </a:t>
            </a:r>
            <a:r>
              <a:rPr lang="en-US" altLang="ko-KR" dirty="0"/>
              <a:t>UI </a:t>
            </a:r>
            <a:r>
              <a:rPr lang="ko-KR" altLang="en-US" dirty="0"/>
              <a:t>클래스도 상속하여 변형해줘야 </a:t>
            </a:r>
            <a:r>
              <a:rPr lang="ko-KR" altLang="en-US" dirty="0" smtClean="0"/>
              <a:t>남트리를 제대로 </a:t>
            </a:r>
            <a:r>
              <a:rPr lang="ko-KR" altLang="en-US" dirty="0"/>
              <a:t>활용할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en-US" altLang="ko-KR" b="1" dirty="0" err="1" smtClean="0"/>
              <a:t>NTFileCreationWindow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왼쪽의 그림에 해당하는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en-US" altLang="ko-KR" b="1" dirty="0" err="1" smtClean="0"/>
              <a:t>NTFileParameterGrid</a:t>
            </a:r>
            <a:endParaRPr lang="en-US" altLang="ko-KR" b="1" dirty="0" smtClean="0"/>
          </a:p>
          <a:p>
            <a:pPr lvl="1"/>
            <a:r>
              <a:rPr lang="en-US" altLang="ko-KR" dirty="0" err="1" smtClean="0"/>
              <a:t>NTParameterDetermined</a:t>
            </a:r>
            <a:r>
              <a:rPr lang="ko-KR" altLang="en-US" dirty="0" smtClean="0"/>
              <a:t>를 입력할 수 있게끔 해주는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그리드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설계도 </a:t>
            </a:r>
            <a:r>
              <a:rPr lang="en-US" altLang="ko-KR" dirty="0" smtClean="0"/>
              <a:t>– </a:t>
            </a:r>
            <a:r>
              <a:rPr lang="ko-KR" altLang="en-US" dirty="0"/>
              <a:t>활</a:t>
            </a:r>
            <a:r>
              <a:rPr lang="ko-KR" altLang="en-US" dirty="0" smtClean="0"/>
              <a:t>용법</a:t>
            </a:r>
            <a:endParaRPr lang="ko-KR" alt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0" y="2800624"/>
            <a:ext cx="3565525" cy="2536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왼쪽의 그림은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NTFile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NTCriteria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NTGrid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상속받아 남트리를 다양한 방면으로 쓰고 있는 아키텍처 설계도이다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왼쪽의 사례와 마찬가지로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상속해서 쓰면 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상속 후</a:t>
            </a:r>
            <a:r>
              <a:rPr lang="en-US" altLang="ko-KR" dirty="0" smtClean="0"/>
              <a:t>,</a:t>
            </a:r>
          </a:p>
          <a:p>
            <a:pPr lvl="2"/>
            <a:r>
              <a:rPr lang="en-US" altLang="ko-KR" dirty="0" smtClean="0"/>
              <a:t>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virtual,</a:t>
            </a:r>
          </a:p>
          <a:p>
            <a:pPr lvl="2"/>
            <a:r>
              <a:rPr lang="en-US" altLang="ko-KR" dirty="0" smtClean="0"/>
              <a:t>FLEX/AS3.0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override function</a:t>
            </a:r>
          </a:p>
          <a:p>
            <a:pPr lvl="1"/>
            <a:r>
              <a:rPr lang="ko-KR" altLang="en-US" dirty="0" smtClean="0"/>
              <a:t>선언이 달린 함수를 바꿔주면 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http://samchon.org/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5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청사진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b="1" u="sng" dirty="0" smtClean="0"/>
              <a:t>앞으로의 계획은</a:t>
            </a:r>
            <a:r>
              <a:rPr lang="en-US" altLang="ko-KR" b="1" u="sng" dirty="0" smtClean="0"/>
              <a:t>?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최적화 대상 추가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마이그레이션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유전자 알고리즘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7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청사진 </a:t>
            </a:r>
            <a:r>
              <a:rPr lang="en-US" altLang="ko-KR" dirty="0" smtClean="0"/>
              <a:t>– To Do List</a:t>
            </a:r>
            <a:endParaRPr lang="ko-KR" alt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1452" y="2770202"/>
            <a:ext cx="2597121" cy="2597121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b="1" u="sng" dirty="0" smtClean="0"/>
              <a:t>최적화 대상 추가</a:t>
            </a:r>
            <a:endParaRPr lang="en-US" altLang="ko-KR" b="1" u="sng" dirty="0"/>
          </a:p>
          <a:p>
            <a:pPr lvl="1"/>
            <a:r>
              <a:rPr lang="ko-KR" altLang="en-US" dirty="0" smtClean="0"/>
              <a:t>사용자 정의함수의 인수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조건식에 붙는 가중치</a:t>
            </a:r>
            <a:endParaRPr lang="en-US" altLang="ko-KR" dirty="0" smtClean="0"/>
          </a:p>
          <a:p>
            <a:r>
              <a:rPr lang="ko-KR" altLang="en-US" b="1" u="sng" dirty="0" err="1" smtClean="0"/>
              <a:t>마이그레이션</a:t>
            </a:r>
            <a:r>
              <a:rPr lang="ko-KR" altLang="en-US" b="1" u="sng" dirty="0" smtClean="0"/>
              <a:t> 및 최적화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성능</a:t>
            </a:r>
            <a:r>
              <a:rPr lang="en-US" altLang="ko-KR" b="1" u="sng" dirty="0" smtClean="0"/>
              <a:t>)</a:t>
            </a:r>
          </a:p>
          <a:p>
            <a:pPr lvl="1"/>
            <a:r>
              <a:rPr lang="ko-KR" altLang="en-US" dirty="0" smtClean="0"/>
              <a:t>속도 </a:t>
            </a:r>
            <a:r>
              <a:rPr lang="ko-KR" altLang="en-US" dirty="0"/>
              <a:t>개선을 </a:t>
            </a:r>
            <a:r>
              <a:rPr lang="ko-KR" altLang="en-US" dirty="0" smtClean="0"/>
              <a:t>위한  </a:t>
            </a:r>
            <a:r>
              <a:rPr lang="en-US" altLang="ko-KR" dirty="0"/>
              <a:t>C</a:t>
            </a:r>
            <a:r>
              <a:rPr lang="en-US" altLang="ko-KR" dirty="0" smtClean="0"/>
              <a:t>++</a:t>
            </a:r>
            <a:r>
              <a:rPr lang="ko-KR" altLang="en-US" dirty="0" smtClean="0"/>
              <a:t> </a:t>
            </a:r>
            <a:r>
              <a:rPr lang="ko-KR" altLang="en-US" dirty="0" err="1"/>
              <a:t>마이그레이션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en-US" altLang="ko-KR" dirty="0"/>
              <a:t>Flex/AS3.0 </a:t>
            </a:r>
            <a:r>
              <a:rPr lang="ko-KR" altLang="en-US" dirty="0"/>
              <a:t>위주</a:t>
            </a:r>
            <a:endParaRPr lang="en-US" altLang="ko-KR" dirty="0"/>
          </a:p>
          <a:p>
            <a:pPr lvl="2"/>
            <a:r>
              <a:rPr lang="en-US" altLang="ko-KR" dirty="0"/>
              <a:t>C++</a:t>
            </a:r>
            <a:r>
              <a:rPr lang="ko-KR" altLang="en-US" dirty="0"/>
              <a:t>은 콘솔로만 되어있음</a:t>
            </a:r>
            <a:endParaRPr lang="en-US" altLang="ko-KR" dirty="0"/>
          </a:p>
          <a:p>
            <a:pPr lvl="3"/>
            <a:r>
              <a:rPr lang="ko-KR" altLang="en-US" dirty="0"/>
              <a:t>대신 </a:t>
            </a:r>
            <a:r>
              <a:rPr lang="en-US" altLang="ko-KR" dirty="0"/>
              <a:t>GA</a:t>
            </a:r>
            <a:r>
              <a:rPr lang="ko-KR" altLang="en-US" dirty="0"/>
              <a:t>모델은 </a:t>
            </a:r>
            <a:r>
              <a:rPr lang="en-US" altLang="ko-KR" dirty="0"/>
              <a:t>C++</a:t>
            </a:r>
            <a:r>
              <a:rPr lang="ko-KR" altLang="en-US" dirty="0"/>
              <a:t>에서 이미 테스트 됨</a:t>
            </a:r>
            <a:endParaRPr lang="en-US" altLang="ko-KR" dirty="0"/>
          </a:p>
          <a:p>
            <a:r>
              <a:rPr lang="en-US" altLang="ko-KR" b="1" u="sng" dirty="0" smtClean="0"/>
              <a:t>GA</a:t>
            </a:r>
            <a:r>
              <a:rPr lang="ko-KR" altLang="en-US" b="1" u="sng" dirty="0" smtClean="0"/>
              <a:t>의 도입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논리조건을 객체화하여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B050"/>
                </a:solidFill>
              </a:rPr>
              <a:t>부호화</a:t>
            </a:r>
            <a:r>
              <a:rPr lang="ko-KR" altLang="en-US" dirty="0" smtClean="0"/>
              <a:t>가 가능해진 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GA</a:t>
            </a:r>
            <a:r>
              <a:rPr lang="ko-KR" altLang="en-US" dirty="0" smtClean="0"/>
              <a:t>를 도입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논리조건을 자동으로 만들어내어 완연한 </a:t>
            </a:r>
            <a:r>
              <a:rPr lang="ko-KR" altLang="en-US" dirty="0" smtClean="0">
                <a:solidFill>
                  <a:srgbClr val="00B050"/>
                </a:solidFill>
              </a:rPr>
              <a:t>인공지능</a:t>
            </a:r>
            <a:r>
              <a:rPr lang="ko-KR" altLang="en-US" dirty="0" smtClean="0"/>
              <a:t>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u="sng" dirty="0" smtClean="0"/>
              <a:t>선택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교차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변이 등을 구현</a:t>
            </a:r>
            <a:r>
              <a:rPr lang="en-US" altLang="ko-KR" u="sng" dirty="0" smtClean="0"/>
              <a:t>, </a:t>
            </a:r>
            <a:r>
              <a:rPr lang="ko-KR" altLang="en-US" u="sng" dirty="0" smtClean="0"/>
              <a:t>인터페이스화하여 소스에 추가적으로 제공</a:t>
            </a:r>
            <a:endParaRPr lang="en-US" altLang="ko-KR" u="sng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http://samchon.org/</a:t>
            </a:r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한성대 정보시스템공학과</a:t>
            </a:r>
            <a:endParaRPr lang="en-US" altLang="ko-KR" dirty="0" smtClean="0"/>
          </a:p>
          <a:p>
            <a:r>
              <a:rPr lang="en-US" altLang="ko-KR" dirty="0" smtClean="0"/>
              <a:t>1194060 </a:t>
            </a:r>
            <a:r>
              <a:rPr lang="ko-KR" altLang="en-US" dirty="0" smtClean="0"/>
              <a:t>남정호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2014.06.05</a:t>
            </a:r>
            <a:endParaRPr lang="ko-KR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기본 구상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접근법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0" y="2057400"/>
            <a:ext cx="3565525" cy="280403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논리조건을 객체화</a:t>
            </a:r>
            <a:r>
              <a:rPr lang="ko-KR" altLang="en-US" dirty="0" smtClean="0"/>
              <a:t>할 수 있다면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논리조건을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구조화할 </a:t>
            </a:r>
            <a:r>
              <a:rPr lang="ko-KR" altLang="en-US" dirty="0" smtClean="0"/>
              <a:t>수 있고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부화화</a:t>
            </a:r>
            <a:r>
              <a:rPr lang="en-US" altLang="ko-KR" dirty="0" smtClean="0">
                <a:solidFill>
                  <a:srgbClr val="FF0000"/>
                </a:solidFill>
              </a:rPr>
              <a:t>(serialization)</a:t>
            </a:r>
            <a:r>
              <a:rPr lang="ko-KR" altLang="en-US" dirty="0" smtClean="0"/>
              <a:t>할 수 있다면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GA</a:t>
            </a:r>
            <a:r>
              <a:rPr lang="ko-KR" altLang="en-US" dirty="0" smtClean="0"/>
              <a:t>를 통하여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무한의 논리를 만들어낼 수 있고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이게 곧 인공지능이다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기본 구상 </a:t>
            </a:r>
            <a:r>
              <a:rPr lang="en-US" altLang="ko-KR" dirty="0"/>
              <a:t>– </a:t>
            </a:r>
            <a:r>
              <a:rPr lang="ko-KR" altLang="en-US" dirty="0"/>
              <a:t>접근법</a:t>
            </a:r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0" y="2503927"/>
            <a:ext cx="3565525" cy="312967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조건 객체를</a:t>
            </a:r>
            <a:endParaRPr lang="en-US" altLang="ko-KR" dirty="0"/>
          </a:p>
          <a:p>
            <a:pPr lvl="1"/>
            <a:r>
              <a:rPr lang="en-US" altLang="ko-KR" dirty="0"/>
              <a:t>1:N </a:t>
            </a:r>
            <a:r>
              <a:rPr lang="ko-KR" altLang="en-US" dirty="0"/>
              <a:t>재귀 관계의 조건을 </a:t>
            </a:r>
            <a:r>
              <a:rPr lang="ko-KR" altLang="en-US" dirty="0" err="1"/>
              <a:t>갖게하며</a:t>
            </a:r>
            <a:endParaRPr lang="en-US" altLang="ko-KR" dirty="0"/>
          </a:p>
          <a:p>
            <a:pPr lvl="1"/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우변과 연산자</a:t>
            </a:r>
            <a:r>
              <a:rPr lang="en-US" altLang="ko-KR" dirty="0"/>
              <a:t>, </a:t>
            </a:r>
            <a:r>
              <a:rPr lang="ko-KR" altLang="en-US" dirty="0"/>
              <a:t>가중치를 가지고</a:t>
            </a:r>
            <a:endParaRPr lang="en-US" altLang="ko-KR" dirty="0"/>
          </a:p>
          <a:p>
            <a:r>
              <a:rPr lang="ko-KR" altLang="en-US" dirty="0"/>
              <a:t>각 변이 함수가 되면</a:t>
            </a:r>
            <a:endParaRPr lang="en-US" altLang="ko-KR" dirty="0"/>
          </a:p>
          <a:p>
            <a:pPr lvl="1"/>
            <a:r>
              <a:rPr lang="ko-KR" altLang="en-US" dirty="0"/>
              <a:t>함수 포인터</a:t>
            </a:r>
            <a:endParaRPr lang="en-US" altLang="ko-KR" dirty="0"/>
          </a:p>
          <a:p>
            <a:pPr marL="34290" indent="0">
              <a:buNone/>
            </a:pPr>
            <a:endParaRPr lang="en-US" altLang="ko-KR" dirty="0"/>
          </a:p>
          <a:p>
            <a:r>
              <a:rPr lang="ko-KR" altLang="en-US" dirty="0"/>
              <a:t>작게는 트리 구조이며 이는</a:t>
            </a:r>
            <a:endParaRPr lang="en-US" altLang="ko-KR" dirty="0"/>
          </a:p>
          <a:p>
            <a:pPr lvl="1"/>
            <a:r>
              <a:rPr lang="ko-KR" altLang="en-US" u="sng" dirty="0">
                <a:solidFill>
                  <a:srgbClr val="00B050"/>
                </a:solidFill>
              </a:rPr>
              <a:t>논리구조가 무한히 </a:t>
            </a:r>
            <a:r>
              <a:rPr lang="ko-KR" altLang="en-US" u="sng" dirty="0" smtClean="0">
                <a:solidFill>
                  <a:srgbClr val="00B050"/>
                </a:solidFill>
              </a:rPr>
              <a:t>확장되어</a:t>
            </a:r>
            <a:r>
              <a:rPr lang="en-US" altLang="ko-KR" dirty="0"/>
              <a:t>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u="sng" dirty="0">
                <a:solidFill>
                  <a:srgbClr val="00B0F0"/>
                </a:solidFill>
              </a:rPr>
              <a:t>모든 조건을 표현할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객체화 되었으니</a:t>
            </a:r>
            <a:endParaRPr lang="en-US" altLang="ko-KR" dirty="0"/>
          </a:p>
          <a:p>
            <a:pPr lvl="1"/>
            <a:r>
              <a:rPr lang="ko-KR" altLang="en-US" u="sng" dirty="0"/>
              <a:t>부호화</a:t>
            </a:r>
            <a:r>
              <a:rPr lang="en-US" altLang="ko-KR" u="sng" dirty="0"/>
              <a:t>(serialization)</a:t>
            </a:r>
            <a:r>
              <a:rPr lang="ko-KR" altLang="en-US" u="sng" dirty="0"/>
              <a:t>가 가능</a:t>
            </a:r>
            <a:endParaRPr lang="en-US" altLang="ko-KR" u="sng" dirty="0"/>
          </a:p>
          <a:p>
            <a:pPr lvl="2"/>
            <a:r>
              <a:rPr lang="en-US" altLang="ko-KR" b="1" dirty="0">
                <a:solidFill>
                  <a:srgbClr val="002060"/>
                </a:solidFill>
              </a:rPr>
              <a:t>GA</a:t>
            </a:r>
            <a:r>
              <a:rPr lang="ko-KR" altLang="en-US" b="1" dirty="0">
                <a:solidFill>
                  <a:srgbClr val="002060"/>
                </a:solidFill>
              </a:rPr>
              <a:t>로 조건을 만들어가면 인공지능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구성 원리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1432" y="2057400"/>
            <a:ext cx="3337161" cy="40227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b="1" u="sng" dirty="0" smtClean="0"/>
              <a:t>내부 멤버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좌변과 우변으로 나뉘며</a:t>
            </a:r>
            <a:endParaRPr lang="en-US" altLang="ko-KR" dirty="0"/>
          </a:p>
          <a:p>
            <a:pPr lvl="1"/>
            <a:r>
              <a:rPr lang="ko-KR" altLang="en-US" dirty="0" smtClean="0"/>
              <a:t>각 변에는 상수</a:t>
            </a:r>
            <a:r>
              <a:rPr lang="en-US" altLang="ko-KR" dirty="0"/>
              <a:t>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함수가 들어갈 수 있다</a:t>
            </a:r>
            <a:r>
              <a:rPr lang="en-US" altLang="ko-KR" dirty="0" smtClean="0"/>
              <a:t>.</a:t>
            </a:r>
          </a:p>
          <a:p>
            <a:r>
              <a:rPr lang="ko-KR" altLang="en-US" b="1" u="sng" dirty="0" smtClean="0"/>
              <a:t>최적화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각 변의 상수는 최적화시킬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함수의 각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최적화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u="sng" dirty="0" smtClean="0"/>
              <a:t>결과값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조건이 </a:t>
            </a:r>
            <a:r>
              <a:rPr lang="en-US" altLang="ko-KR" b="1" dirty="0" smtClean="0">
                <a:solidFill>
                  <a:srgbClr val="00B0F0"/>
                </a:solidFill>
              </a:rPr>
              <a:t>TRUE</a:t>
            </a:r>
            <a:r>
              <a:rPr lang="ko-KR" altLang="en-US" dirty="0" smtClean="0"/>
              <a:t>면 </a:t>
            </a:r>
            <a:r>
              <a:rPr lang="en-US" altLang="ko-KR" dirty="0" smtClean="0"/>
              <a:t>W</a:t>
            </a:r>
            <a:r>
              <a:rPr lang="en-US" altLang="ko-KR" sz="900" dirty="0" smtClean="0"/>
              <a:t>i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</a:rPr>
              <a:t>TRUE(1) x </a:t>
            </a:r>
            <a:r>
              <a:rPr lang="ko-KR" altLang="en-US" dirty="0" smtClean="0">
                <a:solidFill>
                  <a:srgbClr val="00B0F0"/>
                </a:solidFill>
              </a:rPr>
              <a:t>가중치</a:t>
            </a:r>
            <a:r>
              <a:rPr lang="en-US" altLang="ko-KR" dirty="0" smtClean="0">
                <a:solidFill>
                  <a:srgbClr val="00B0F0"/>
                </a:solidFill>
              </a:rPr>
              <a:t>(W</a:t>
            </a:r>
            <a:r>
              <a:rPr lang="en-US" altLang="ko-KR" sz="800" dirty="0" smtClean="0">
                <a:solidFill>
                  <a:srgbClr val="00B0F0"/>
                </a:solidFill>
              </a:rPr>
              <a:t>i</a:t>
            </a:r>
            <a:r>
              <a:rPr lang="en-US" altLang="ko-KR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altLang="ko-KR" b="1" dirty="0" smtClean="0">
                <a:solidFill>
                  <a:srgbClr val="FFC000"/>
                </a:solidFill>
              </a:rPr>
              <a:t>FALSE</a:t>
            </a:r>
            <a:r>
              <a:rPr lang="ko-KR" altLang="en-US" dirty="0" smtClean="0"/>
              <a:t>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리턴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FFC000"/>
                </a:solidFill>
              </a:rPr>
              <a:t>FALSE(0)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구성 원리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계층 관계</a:t>
            </a:r>
            <a:r>
              <a:rPr lang="en-US" altLang="ko-KR" dirty="0" smtClean="0"/>
              <a:t>(X, +)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250" y="2822917"/>
            <a:ext cx="3565525" cy="24916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수평 계열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 부모 밑의 자식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</a:t>
            </a:r>
          </a:p>
          <a:p>
            <a:pPr lvl="1"/>
            <a:r>
              <a:rPr lang="ko-KR" altLang="en-US" dirty="0" smtClean="0"/>
              <a:t>더하기 </a:t>
            </a:r>
            <a:r>
              <a:rPr lang="en-US" altLang="ko-KR" dirty="0" smtClean="0"/>
              <a:t>(+)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수직 계열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자식 관계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</a:t>
            </a:r>
          </a:p>
          <a:p>
            <a:pPr lvl="1"/>
            <a:r>
              <a:rPr lang="ko-KR" altLang="en-US" dirty="0" smtClean="0"/>
              <a:t>곱하기 </a:t>
            </a:r>
            <a:r>
              <a:rPr lang="en-US" altLang="ko-KR" dirty="0"/>
              <a:t>(</a:t>
            </a:r>
            <a:r>
              <a:rPr lang="en-US" altLang="ko-KR" dirty="0" smtClean="0"/>
              <a:t>x)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>
                <a:solidFill>
                  <a:srgbClr val="00B0F0"/>
                </a:solidFill>
              </a:rPr>
              <a:t>T</a:t>
            </a:r>
            <a:r>
              <a:rPr lang="en-US" altLang="ko-KR" dirty="0" smtClean="0"/>
              <a:t> &amp;&amp; </a:t>
            </a:r>
          </a:p>
          <a:p>
            <a:pPr lvl="2"/>
            <a:r>
              <a:rPr lang="en-US" altLang="ko-KR" dirty="0"/>
              <a:t>{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ko-KR" dirty="0" smtClean="0"/>
              <a:t> &amp;&amp; (</a:t>
            </a:r>
            <a:r>
              <a:rPr lang="en-US" altLang="ko-KR" dirty="0" smtClean="0">
                <a:solidFill>
                  <a:srgbClr val="92D050"/>
                </a:solidFill>
              </a:rPr>
              <a:t>AA</a:t>
            </a:r>
            <a:r>
              <a:rPr lang="en-US" altLang="ko-KR" dirty="0" smtClean="0"/>
              <a:t> || </a:t>
            </a:r>
            <a:r>
              <a:rPr lang="en-US" altLang="ko-KR" dirty="0" smtClean="0">
                <a:solidFill>
                  <a:srgbClr val="00B050"/>
                </a:solidFill>
              </a:rPr>
              <a:t>AB</a:t>
            </a:r>
            <a:r>
              <a:rPr lang="en-US" altLang="ko-KR" dirty="0" smtClean="0"/>
              <a:t>)} || {</a:t>
            </a:r>
            <a:r>
              <a:rPr lang="en-US" altLang="ko-KR" dirty="0" smtClean="0">
                <a:solidFill>
                  <a:srgbClr val="00CC99"/>
                </a:solidFill>
              </a:rPr>
              <a:t>B</a:t>
            </a:r>
            <a:r>
              <a:rPr lang="en-US" altLang="ko-KR" dirty="0" smtClean="0"/>
              <a:t> &amp;&amp; (</a:t>
            </a:r>
            <a:r>
              <a:rPr lang="en-US" altLang="ko-KR" dirty="0" smtClean="0">
                <a:solidFill>
                  <a:srgbClr val="0070C0"/>
                </a:solidFill>
              </a:rPr>
              <a:t>BA</a:t>
            </a:r>
            <a:r>
              <a:rPr lang="en-US" altLang="ko-KR" dirty="0" smtClean="0"/>
              <a:t> ||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BB</a:t>
            </a:r>
            <a:r>
              <a:rPr lang="en-US" altLang="ko-KR" dirty="0" smtClean="0"/>
              <a:t>)}</a:t>
            </a:r>
          </a:p>
          <a:p>
            <a:pPr lvl="1"/>
            <a:r>
              <a:rPr lang="en-US" altLang="ko-KR" dirty="0" smtClean="0">
                <a:solidFill>
                  <a:srgbClr val="00B0F0"/>
                </a:solidFill>
              </a:rPr>
              <a:t>T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 smtClean="0"/>
              <a:t>〔{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ko-KR" dirty="0" smtClean="0"/>
              <a:t> x (</a:t>
            </a:r>
            <a:r>
              <a:rPr lang="en-US" altLang="ko-KR" dirty="0" smtClean="0">
                <a:solidFill>
                  <a:srgbClr val="92D050"/>
                </a:solidFill>
              </a:rPr>
              <a:t>AA</a:t>
            </a:r>
            <a:r>
              <a:rPr lang="en-US" altLang="ko-KR" dirty="0" smtClean="0"/>
              <a:t> + </a:t>
            </a:r>
            <a:r>
              <a:rPr lang="en-US" altLang="ko-KR" dirty="0" smtClean="0">
                <a:solidFill>
                  <a:srgbClr val="00B050"/>
                </a:solidFill>
              </a:rPr>
              <a:t>AB</a:t>
            </a:r>
            <a:r>
              <a:rPr lang="en-US" altLang="ko-KR" dirty="0" smtClean="0"/>
              <a:t>)} + {</a:t>
            </a:r>
            <a:r>
              <a:rPr lang="en-US" altLang="ko-KR" dirty="0" smtClean="0">
                <a:solidFill>
                  <a:srgbClr val="00CC99"/>
                </a:solidFill>
              </a:rPr>
              <a:t>B</a:t>
            </a:r>
            <a:r>
              <a:rPr lang="en-US" altLang="ko-KR" dirty="0" smtClean="0"/>
              <a:t> x (</a:t>
            </a:r>
            <a:r>
              <a:rPr lang="en-US" altLang="ko-KR" dirty="0" smtClean="0">
                <a:solidFill>
                  <a:srgbClr val="0070C0"/>
                </a:solidFill>
              </a:rPr>
              <a:t>BA</a:t>
            </a:r>
            <a:r>
              <a:rPr lang="en-US" altLang="ko-KR" dirty="0" smtClean="0"/>
              <a:t> +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BB</a:t>
            </a:r>
            <a:r>
              <a:rPr lang="en-US" altLang="ko-KR" dirty="0"/>
              <a:t>)} 〕</a:t>
            </a:r>
            <a:endParaRPr lang="ko-KR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구성 원리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57250" y="2057400"/>
          <a:ext cx="35655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b="1" u="sng" dirty="0" smtClean="0"/>
              <a:t>필터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계산된 값을 한 번 거른다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F</a:t>
            </a:r>
            <a:r>
              <a:rPr lang="en-US" altLang="ko-KR" dirty="0" smtClean="0"/>
              <a:t> = (T + S) &gt;= </a:t>
            </a:r>
            <a:r>
              <a:rPr lang="en-US" altLang="ko-KR" b="1" dirty="0" smtClean="0">
                <a:solidFill>
                  <a:srgbClr val="7030A0"/>
                </a:solidFill>
              </a:rPr>
              <a:t>3</a:t>
            </a:r>
            <a:r>
              <a:rPr lang="en-US" altLang="ko-KR" dirty="0" smtClean="0"/>
              <a:t> ? </a:t>
            </a:r>
            <a:r>
              <a:rPr lang="en-US" altLang="ko-KR" b="1" dirty="0" smtClean="0">
                <a:solidFill>
                  <a:srgbClr val="00B0F0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en-US" altLang="ko-KR" b="1" dirty="0" smtClean="0">
                <a:solidFill>
                  <a:srgbClr val="FFC000"/>
                </a:solidFill>
              </a:rPr>
              <a:t>0</a:t>
            </a:r>
          </a:p>
          <a:p>
            <a:r>
              <a:rPr lang="ko-KR" altLang="en-US" b="1" u="sng" dirty="0" smtClean="0"/>
              <a:t>가중치</a:t>
            </a:r>
            <a:endParaRPr lang="en-US" altLang="ko-KR" b="1" u="sng" dirty="0" smtClean="0"/>
          </a:p>
          <a:p>
            <a:pPr lvl="1"/>
            <a:r>
              <a:rPr lang="ko-KR" altLang="en-US" dirty="0" smtClean="0"/>
              <a:t>각각의 조건에 곱하여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중요도를 반영할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( </a:t>
            </a:r>
            <a:r>
              <a:rPr lang="en-US" altLang="ko-KR" dirty="0" err="1" smtClean="0"/>
              <a:t>T</a:t>
            </a:r>
            <a:r>
              <a:rPr lang="en-US" altLang="ko-KR" sz="1050" dirty="0" err="1" smtClean="0">
                <a:solidFill>
                  <a:srgbClr val="002060"/>
                </a:solidFill>
              </a:rPr>
              <a:t>W</a:t>
            </a:r>
            <a:r>
              <a:rPr lang="en-US" altLang="ko-KR" sz="700" dirty="0" err="1" smtClean="0">
                <a:solidFill>
                  <a:srgbClr val="002060"/>
                </a:solidFill>
              </a:rPr>
              <a:t>t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S</a:t>
            </a:r>
            <a:r>
              <a:rPr lang="en-US" altLang="ko-KR" sz="1050" dirty="0" err="1" smtClean="0">
                <a:solidFill>
                  <a:srgbClr val="002060"/>
                </a:solidFill>
              </a:rPr>
              <a:t>W</a:t>
            </a:r>
            <a:r>
              <a:rPr lang="en-US" altLang="ko-KR" sz="700" dirty="0" err="1" smtClean="0">
                <a:solidFill>
                  <a:srgbClr val="002060"/>
                </a:solidFill>
              </a:rPr>
              <a:t>t</a:t>
            </a:r>
            <a:r>
              <a:rPr lang="en-US" altLang="ko-KR" dirty="0" smtClean="0"/>
              <a:t> &gt;= 3 ? 1 : 0 ) x </a:t>
            </a:r>
            <a:r>
              <a:rPr lang="en-US" altLang="ko-KR" dirty="0" err="1" smtClean="0"/>
              <a:t>W</a:t>
            </a:r>
            <a:r>
              <a:rPr lang="en-US" altLang="ko-KR" sz="1050" dirty="0" err="1" smtClean="0">
                <a:solidFill>
                  <a:srgbClr val="002060"/>
                </a:solidFill>
              </a:rPr>
              <a:t>f</a:t>
            </a:r>
            <a:endParaRPr lang="en-US" altLang="ko-KR" sz="1050" dirty="0" smtClean="0">
              <a:solidFill>
                <a:srgbClr val="002060"/>
              </a:solidFill>
            </a:endParaRPr>
          </a:p>
          <a:p>
            <a:r>
              <a:rPr lang="en-US" altLang="ko-KR" dirty="0" smtClean="0"/>
              <a:t>Bias</a:t>
            </a:r>
          </a:p>
          <a:p>
            <a:pPr lvl="1"/>
            <a:r>
              <a:rPr lang="ko-KR" altLang="en-US" dirty="0" smtClean="0"/>
              <a:t>자식 조건 중 하나를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무조건 참인 조건</a:t>
            </a:r>
            <a:r>
              <a:rPr lang="en-US" altLang="ko-KR" dirty="0" smtClean="0"/>
              <a:t>(ex: 1 = 1)</a:t>
            </a:r>
            <a:r>
              <a:rPr lang="ko-KR" altLang="en-US" dirty="0" smtClean="0"/>
              <a:t>을 두고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가중치를 조정하면 이게 </a:t>
            </a:r>
            <a:r>
              <a:rPr lang="en-US" altLang="ko-KR" dirty="0" smtClean="0"/>
              <a:t>Bias</a:t>
            </a:r>
            <a:endParaRPr lang="ko-KR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ANN</a:t>
            </a:r>
            <a:r>
              <a:rPr lang="ko-KR" altLang="en-US" dirty="0" smtClean="0"/>
              <a:t>의 특징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레이어</a:t>
            </a:r>
            <a:endParaRPr lang="ko-KR" alt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967015"/>
            <a:ext cx="3565525" cy="220349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u="sng" dirty="0" smtClean="0"/>
              <a:t>Input layer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표본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남트리에 넣게 될 데이터</a:t>
            </a:r>
            <a:endParaRPr lang="en-US" altLang="ko-KR" dirty="0" smtClean="0"/>
          </a:p>
          <a:p>
            <a:r>
              <a:rPr lang="en-US" altLang="ko-KR" b="1" u="sng" dirty="0" smtClean="0"/>
              <a:t>Hidden layer </a:t>
            </a:r>
            <a:r>
              <a:rPr lang="en-US" altLang="ko-KR" dirty="0" smtClean="0"/>
              <a:t>-&gt; Nam-Tree</a:t>
            </a:r>
          </a:p>
          <a:p>
            <a:pPr lvl="1"/>
            <a:r>
              <a:rPr lang="ko-KR" altLang="en-US" dirty="0" smtClean="0"/>
              <a:t>남트리의 </a:t>
            </a:r>
            <a:r>
              <a:rPr lang="ko-KR" altLang="en-US" dirty="0" err="1" smtClean="0"/>
              <a:t>조건트리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 smtClean="0"/>
              <a:t>, GA</a:t>
            </a:r>
            <a:r>
              <a:rPr lang="ko-KR" altLang="en-US" dirty="0" smtClean="0"/>
              <a:t>를 통한 자동 조건구성이 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사용자가 직접 입력한 조건은</a:t>
            </a:r>
            <a:endParaRPr lang="en-US" altLang="ko-KR" dirty="0"/>
          </a:p>
          <a:p>
            <a:pPr lvl="2"/>
            <a:r>
              <a:rPr lang="ko-KR" altLang="en-US" dirty="0" smtClean="0"/>
              <a:t>엄밀히 말해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로 보기 힘듦</a:t>
            </a:r>
            <a:endParaRPr lang="en-US" altLang="ko-KR" dirty="0" smtClean="0"/>
          </a:p>
          <a:p>
            <a:r>
              <a:rPr lang="en-US" altLang="ko-KR" b="1" u="sng" dirty="0" smtClean="0"/>
              <a:t>Output layer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사용자가 정의해야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남트리를 통해 얻은 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활용한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남트리를 사용한 용도이자 목적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2014-06-05</a:t>
            </a:r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http://samchon.org/</a:t>
            </a:r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BA1C-3332-4FA8-8C32-50E631EAEA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405</TotalTime>
  <Words>1508</Words>
  <Application>Microsoft Office PowerPoint</Application>
  <PresentationFormat>On-screen Show (4:3)</PresentationFormat>
  <Paragraphs>480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맑은 고딕</vt:lpstr>
      <vt:lpstr>Corbel</vt:lpstr>
      <vt:lpstr>Times New Roman</vt:lpstr>
      <vt:lpstr>Basis</vt:lpstr>
      <vt:lpstr>NAM-TREE</vt:lpstr>
      <vt:lpstr>목차</vt:lpstr>
      <vt:lpstr>1. 개요</vt:lpstr>
      <vt:lpstr>1. 기본 구상 – 접근법</vt:lpstr>
      <vt:lpstr>1. 기본 구상 – 접근법</vt:lpstr>
      <vt:lpstr>2. 구성 원리 – 연산자</vt:lpstr>
      <vt:lpstr>2. 구성 원리 – 계층 관계(X, +)</vt:lpstr>
      <vt:lpstr>2. 구성 원리 – 필터, 가중치</vt:lpstr>
      <vt:lpstr>3. ANN의 특징 – 레이어</vt:lpstr>
      <vt:lpstr>3. ANN의 특징 – 지향점</vt:lpstr>
      <vt:lpstr>3. ANN의 특징 – 지향점</vt:lpstr>
      <vt:lpstr>3. ANN의 특징 – 지향점</vt:lpstr>
      <vt:lpstr>2. 매뉴얼</vt:lpstr>
      <vt:lpstr>1. 레이아웃</vt:lpstr>
      <vt:lpstr>1. 레이아웃 – 조건 그리드</vt:lpstr>
      <vt:lpstr>1. 레이아웃 – 조건 그리드</vt:lpstr>
      <vt:lpstr>1. 레이아웃 – 조건 그리드</vt:lpstr>
      <vt:lpstr>1. 레이아웃 – 함수 매니저</vt:lpstr>
      <vt:lpstr>1. 레이아웃 – 함수 매니저</vt:lpstr>
      <vt:lpstr>2. 예제 – 조건 검색</vt:lpstr>
      <vt:lpstr>PowerPoint Presentation</vt:lpstr>
      <vt:lpstr>2. 예제 – 조건 검색</vt:lpstr>
      <vt:lpstr>PowerPoint Presentation</vt:lpstr>
      <vt:lpstr>2. 예제 – 조건 검색</vt:lpstr>
      <vt:lpstr>2. 예제 – 최적화</vt:lpstr>
      <vt:lpstr>PowerPoint Presentation</vt:lpstr>
      <vt:lpstr>3. 설계도 – 개요</vt:lpstr>
      <vt:lpstr>3. 설계도 – FileTree Package</vt:lpstr>
      <vt:lpstr>3. 설계도 – NamTree Package</vt:lpstr>
      <vt:lpstr>3. 설계도 – NamTree Package</vt:lpstr>
      <vt:lpstr>3. 설계도 – NamTree Package</vt:lpstr>
      <vt:lpstr>3. 설계도 – 활용법</vt:lpstr>
      <vt:lpstr>3. 청사진</vt:lpstr>
      <vt:lpstr>청사진 – To Do List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NAM-TREE</dc:title>
  <dc:creator>Jeongho Nam</dc:creator>
  <cp:lastModifiedBy>Jeongho Nam</cp:lastModifiedBy>
  <cp:revision>62</cp:revision>
  <dcterms:created xsi:type="dcterms:W3CDTF">2014-09-21T00:47:32Z</dcterms:created>
  <dcterms:modified xsi:type="dcterms:W3CDTF">2014-09-21T07:35:24Z</dcterms:modified>
</cp:coreProperties>
</file>